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2" r:id="rId2"/>
    <p:sldId id="261" r:id="rId3"/>
  </p:sldIdLst>
  <p:sldSz cx="51206400" cy="288036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4" userDrawn="1">
          <p15:clr>
            <a:srgbClr val="A4A3A4"/>
          </p15:clr>
        </p15:guide>
        <p15:guide id="2" pos="1613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_E" initials="O" lastIdx="1" clrIdx="0">
    <p:extLst>
      <p:ext uri="{19B8F6BF-5375-455C-9EA6-DF929625EA0E}">
        <p15:presenceInfo xmlns:p15="http://schemas.microsoft.com/office/powerpoint/2012/main" userId="Owner_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00"/>
    <a:srgbClr val="660066"/>
    <a:srgbClr val="0091C4"/>
    <a:srgbClr val="F4CCFC"/>
    <a:srgbClr val="F2BEB8"/>
    <a:srgbClr val="5B9BD5"/>
    <a:srgbClr val="0099FF"/>
    <a:srgbClr val="405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629" y="10"/>
      </p:cViewPr>
      <p:guideLst>
        <p:guide orient="horz" pos="9074"/>
        <p:guide pos="16132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6578" tIns="48290" rIns="96578" bIns="4829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6"/>
          </a:xfrm>
          <a:prstGeom prst="rect">
            <a:avLst/>
          </a:prstGeom>
        </p:spPr>
        <p:txBody>
          <a:bodyPr vert="horz" lIns="96578" tIns="48290" rIns="96578" bIns="48290" rtlCol="0"/>
          <a:lstStyle>
            <a:lvl1pPr algn="r">
              <a:defRPr sz="1300"/>
            </a:lvl1pPr>
          </a:lstStyle>
          <a:p>
            <a:fld id="{3B64DB54-BD9B-468E-9BED-945D75E52BAC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78" tIns="48290" rIns="96578" bIns="482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6578" tIns="48290" rIns="96578" bIns="4829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6578" tIns="48290" rIns="96578" bIns="4829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6578" tIns="48290" rIns="96578" bIns="48290" rtlCol="0" anchor="b"/>
          <a:lstStyle>
            <a:lvl1pPr algn="r">
              <a:defRPr sz="1300"/>
            </a:lvl1pPr>
          </a:lstStyle>
          <a:p>
            <a:fld id="{19061B94-352B-4998-9151-CB2B8FDB9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6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61B94-352B-4998-9151-CB2B8FDB96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0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3" y="4713926"/>
            <a:ext cx="38404802" cy="10027918"/>
          </a:xfrm>
        </p:spPr>
        <p:txBody>
          <a:bodyPr anchor="b"/>
          <a:lstStyle>
            <a:lvl1pPr algn="ctr">
              <a:defRPr sz="25196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3" y="15128558"/>
            <a:ext cx="38404802" cy="6954199"/>
          </a:xfrm>
        </p:spPr>
        <p:txBody>
          <a:bodyPr/>
          <a:lstStyle>
            <a:lvl1pPr marL="0" indent="0" algn="ctr">
              <a:buNone/>
              <a:defRPr sz="10079"/>
            </a:lvl1pPr>
            <a:lvl2pPr marL="1920128" indent="0" algn="ctr">
              <a:buNone/>
              <a:defRPr sz="8399"/>
            </a:lvl2pPr>
            <a:lvl3pPr marL="3840251" indent="0" algn="ctr">
              <a:buNone/>
              <a:defRPr sz="7561"/>
            </a:lvl3pPr>
            <a:lvl4pPr marL="5760381" indent="0" algn="ctr">
              <a:buNone/>
              <a:defRPr sz="6721"/>
            </a:lvl4pPr>
            <a:lvl5pPr marL="7680509" indent="0" algn="ctr">
              <a:buNone/>
              <a:defRPr sz="6721"/>
            </a:lvl5pPr>
            <a:lvl6pPr marL="9600640" indent="0" algn="ctr">
              <a:buNone/>
              <a:defRPr sz="6721"/>
            </a:lvl6pPr>
            <a:lvl7pPr marL="11520762" indent="0" algn="ctr">
              <a:buNone/>
              <a:defRPr sz="6721"/>
            </a:lvl7pPr>
            <a:lvl8pPr marL="13440890" indent="0" algn="ctr">
              <a:buNone/>
              <a:defRPr sz="6721"/>
            </a:lvl8pPr>
            <a:lvl9pPr marL="15361021" indent="0" algn="ctr">
              <a:buNone/>
              <a:defRPr sz="6721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0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1" y="1533527"/>
            <a:ext cx="11041381" cy="244097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5" y="1533527"/>
            <a:ext cx="32484059" cy="2440972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4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7" y="7180906"/>
            <a:ext cx="44165517" cy="11981495"/>
          </a:xfrm>
        </p:spPr>
        <p:txBody>
          <a:bodyPr anchor="b"/>
          <a:lstStyle>
            <a:lvl1pPr>
              <a:defRPr sz="25196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7" y="19275751"/>
            <a:ext cx="44165517" cy="6300784"/>
          </a:xfrm>
        </p:spPr>
        <p:txBody>
          <a:bodyPr/>
          <a:lstStyle>
            <a:lvl1pPr marL="0" indent="0">
              <a:buNone/>
              <a:defRPr sz="10079">
                <a:solidFill>
                  <a:schemeClr val="tx1">
                    <a:tint val="75000"/>
                  </a:schemeClr>
                </a:solidFill>
              </a:defRPr>
            </a:lvl1pPr>
            <a:lvl2pPr marL="1920128" indent="0">
              <a:buNone/>
              <a:defRPr sz="8399">
                <a:solidFill>
                  <a:schemeClr val="tx1">
                    <a:tint val="75000"/>
                  </a:schemeClr>
                </a:solidFill>
              </a:defRPr>
            </a:lvl2pPr>
            <a:lvl3pPr marL="3840251" indent="0">
              <a:buNone/>
              <a:defRPr sz="7561">
                <a:solidFill>
                  <a:schemeClr val="tx1">
                    <a:tint val="75000"/>
                  </a:schemeClr>
                </a:solidFill>
              </a:defRPr>
            </a:lvl3pPr>
            <a:lvl4pPr marL="5760381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4pPr>
            <a:lvl5pPr marL="7680509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5pPr>
            <a:lvl6pPr marL="9600640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6pPr>
            <a:lvl7pPr marL="11520762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7pPr>
            <a:lvl8pPr marL="13440890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8pPr>
            <a:lvl9pPr marL="15361021" indent="0">
              <a:buNone/>
              <a:defRPr sz="67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2" y="7667629"/>
            <a:ext cx="21762720" cy="18275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38" y="7667629"/>
            <a:ext cx="21762720" cy="1827562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5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21" y="1533533"/>
            <a:ext cx="44165517" cy="5567366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7" y="7060886"/>
            <a:ext cx="21662708" cy="3460431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128" indent="0">
              <a:buNone/>
              <a:defRPr sz="8399" b="1"/>
            </a:lvl2pPr>
            <a:lvl3pPr marL="3840251" indent="0">
              <a:buNone/>
              <a:defRPr sz="7561" b="1"/>
            </a:lvl3pPr>
            <a:lvl4pPr marL="5760381" indent="0">
              <a:buNone/>
              <a:defRPr sz="6721" b="1"/>
            </a:lvl4pPr>
            <a:lvl5pPr marL="7680509" indent="0">
              <a:buNone/>
              <a:defRPr sz="6721" b="1"/>
            </a:lvl5pPr>
            <a:lvl6pPr marL="9600640" indent="0">
              <a:buNone/>
              <a:defRPr sz="6721" b="1"/>
            </a:lvl6pPr>
            <a:lvl7pPr marL="11520762" indent="0">
              <a:buNone/>
              <a:defRPr sz="6721" b="1"/>
            </a:lvl7pPr>
            <a:lvl8pPr marL="13440890" indent="0">
              <a:buNone/>
              <a:defRPr sz="6721" b="1"/>
            </a:lvl8pPr>
            <a:lvl9pPr marL="15361021" indent="0">
              <a:buNone/>
              <a:defRPr sz="672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7" y="10521314"/>
            <a:ext cx="21662708" cy="154752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38" y="7060886"/>
            <a:ext cx="21769392" cy="3460431"/>
          </a:xfrm>
        </p:spPr>
        <p:txBody>
          <a:bodyPr anchor="b"/>
          <a:lstStyle>
            <a:lvl1pPr marL="0" indent="0">
              <a:buNone/>
              <a:defRPr sz="10079" b="1"/>
            </a:lvl1pPr>
            <a:lvl2pPr marL="1920128" indent="0">
              <a:buNone/>
              <a:defRPr sz="8399" b="1"/>
            </a:lvl2pPr>
            <a:lvl3pPr marL="3840251" indent="0">
              <a:buNone/>
              <a:defRPr sz="7561" b="1"/>
            </a:lvl3pPr>
            <a:lvl4pPr marL="5760381" indent="0">
              <a:buNone/>
              <a:defRPr sz="6721" b="1"/>
            </a:lvl4pPr>
            <a:lvl5pPr marL="7680509" indent="0">
              <a:buNone/>
              <a:defRPr sz="6721" b="1"/>
            </a:lvl5pPr>
            <a:lvl6pPr marL="9600640" indent="0">
              <a:buNone/>
              <a:defRPr sz="6721" b="1"/>
            </a:lvl6pPr>
            <a:lvl7pPr marL="11520762" indent="0">
              <a:buNone/>
              <a:defRPr sz="6721" b="1"/>
            </a:lvl7pPr>
            <a:lvl8pPr marL="13440890" indent="0">
              <a:buNone/>
              <a:defRPr sz="6721" b="1"/>
            </a:lvl8pPr>
            <a:lvl9pPr marL="15361021" indent="0">
              <a:buNone/>
              <a:defRPr sz="6721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38" y="10521314"/>
            <a:ext cx="21769392" cy="154752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21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3" y="1920241"/>
            <a:ext cx="16515398" cy="6720843"/>
          </a:xfrm>
        </p:spPr>
        <p:txBody>
          <a:bodyPr anchor="b"/>
          <a:lstStyle>
            <a:lvl1pPr>
              <a:defRPr sz="134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5" y="4147190"/>
            <a:ext cx="25923239" cy="20469225"/>
          </a:xfrm>
        </p:spPr>
        <p:txBody>
          <a:bodyPr/>
          <a:lstStyle>
            <a:lvl1pPr>
              <a:defRPr sz="13442"/>
            </a:lvl1pPr>
            <a:lvl2pPr>
              <a:defRPr sz="11757"/>
            </a:lvl2pPr>
            <a:lvl3pPr>
              <a:defRPr sz="10079"/>
            </a:lvl3pPr>
            <a:lvl4pPr>
              <a:defRPr sz="8399"/>
            </a:lvl4pPr>
            <a:lvl5pPr>
              <a:defRPr sz="8399"/>
            </a:lvl5pPr>
            <a:lvl6pPr>
              <a:defRPr sz="8399"/>
            </a:lvl6pPr>
            <a:lvl7pPr>
              <a:defRPr sz="8399"/>
            </a:lvl7pPr>
            <a:lvl8pPr>
              <a:defRPr sz="8399"/>
            </a:lvl8pPr>
            <a:lvl9pPr>
              <a:defRPr sz="8399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3" y="8641083"/>
            <a:ext cx="16515398" cy="16008669"/>
          </a:xfrm>
        </p:spPr>
        <p:txBody>
          <a:bodyPr/>
          <a:lstStyle>
            <a:lvl1pPr marL="0" indent="0">
              <a:buNone/>
              <a:defRPr sz="6721"/>
            </a:lvl1pPr>
            <a:lvl2pPr marL="1920128" indent="0">
              <a:buNone/>
              <a:defRPr sz="5881"/>
            </a:lvl2pPr>
            <a:lvl3pPr marL="3840251" indent="0">
              <a:buNone/>
              <a:defRPr sz="5043"/>
            </a:lvl3pPr>
            <a:lvl4pPr marL="5760381" indent="0">
              <a:buNone/>
              <a:defRPr sz="4203"/>
            </a:lvl4pPr>
            <a:lvl5pPr marL="7680509" indent="0">
              <a:buNone/>
              <a:defRPr sz="4203"/>
            </a:lvl5pPr>
            <a:lvl6pPr marL="9600640" indent="0">
              <a:buNone/>
              <a:defRPr sz="4203"/>
            </a:lvl6pPr>
            <a:lvl7pPr marL="11520762" indent="0">
              <a:buNone/>
              <a:defRPr sz="4203"/>
            </a:lvl7pPr>
            <a:lvl8pPr marL="13440890" indent="0">
              <a:buNone/>
              <a:defRPr sz="4203"/>
            </a:lvl8pPr>
            <a:lvl9pPr marL="15361021" indent="0">
              <a:buNone/>
              <a:defRPr sz="420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2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3" y="1920241"/>
            <a:ext cx="16515398" cy="6720843"/>
          </a:xfrm>
        </p:spPr>
        <p:txBody>
          <a:bodyPr anchor="b"/>
          <a:lstStyle>
            <a:lvl1pPr>
              <a:defRPr sz="13442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5" y="4147190"/>
            <a:ext cx="25923239" cy="20469225"/>
          </a:xfrm>
        </p:spPr>
        <p:txBody>
          <a:bodyPr anchor="t"/>
          <a:lstStyle>
            <a:lvl1pPr marL="0" indent="0">
              <a:buNone/>
              <a:defRPr sz="13442"/>
            </a:lvl1pPr>
            <a:lvl2pPr marL="1920128" indent="0">
              <a:buNone/>
              <a:defRPr sz="11757"/>
            </a:lvl2pPr>
            <a:lvl3pPr marL="3840251" indent="0">
              <a:buNone/>
              <a:defRPr sz="10079"/>
            </a:lvl3pPr>
            <a:lvl4pPr marL="5760381" indent="0">
              <a:buNone/>
              <a:defRPr sz="8399"/>
            </a:lvl4pPr>
            <a:lvl5pPr marL="7680509" indent="0">
              <a:buNone/>
              <a:defRPr sz="8399"/>
            </a:lvl5pPr>
            <a:lvl6pPr marL="9600640" indent="0">
              <a:buNone/>
              <a:defRPr sz="8399"/>
            </a:lvl6pPr>
            <a:lvl7pPr marL="11520762" indent="0">
              <a:buNone/>
              <a:defRPr sz="8399"/>
            </a:lvl7pPr>
            <a:lvl8pPr marL="13440890" indent="0">
              <a:buNone/>
              <a:defRPr sz="8399"/>
            </a:lvl8pPr>
            <a:lvl9pPr marL="15361021" indent="0">
              <a:buNone/>
              <a:defRPr sz="8399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3" y="8641083"/>
            <a:ext cx="16515398" cy="16008669"/>
          </a:xfrm>
        </p:spPr>
        <p:txBody>
          <a:bodyPr/>
          <a:lstStyle>
            <a:lvl1pPr marL="0" indent="0">
              <a:buNone/>
              <a:defRPr sz="6721"/>
            </a:lvl1pPr>
            <a:lvl2pPr marL="1920128" indent="0">
              <a:buNone/>
              <a:defRPr sz="5881"/>
            </a:lvl2pPr>
            <a:lvl3pPr marL="3840251" indent="0">
              <a:buNone/>
              <a:defRPr sz="5043"/>
            </a:lvl3pPr>
            <a:lvl4pPr marL="5760381" indent="0">
              <a:buNone/>
              <a:defRPr sz="4203"/>
            </a:lvl4pPr>
            <a:lvl5pPr marL="7680509" indent="0">
              <a:buNone/>
              <a:defRPr sz="4203"/>
            </a:lvl5pPr>
            <a:lvl6pPr marL="9600640" indent="0">
              <a:buNone/>
              <a:defRPr sz="4203"/>
            </a:lvl6pPr>
            <a:lvl7pPr marL="11520762" indent="0">
              <a:buNone/>
              <a:defRPr sz="4203"/>
            </a:lvl7pPr>
            <a:lvl8pPr marL="13440890" indent="0">
              <a:buNone/>
              <a:defRPr sz="4203"/>
            </a:lvl8pPr>
            <a:lvl9pPr marL="15361021" indent="0">
              <a:buNone/>
              <a:defRPr sz="420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0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9" y="1533533"/>
            <a:ext cx="44165517" cy="55673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9" y="7667629"/>
            <a:ext cx="44165517" cy="1827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9" y="26696675"/>
            <a:ext cx="1152143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1F56-6705-48E0-B185-197F50238F0A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8" y="26696675"/>
            <a:ext cx="17282159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9" y="26696675"/>
            <a:ext cx="11521437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D95A9-065E-4BA8-A572-034824935F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1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251" rtl="0" eaLnBrk="1" latinLnBrk="0" hangingPunct="1">
        <a:lnSpc>
          <a:spcPct val="90000"/>
        </a:lnSpc>
        <a:spcBef>
          <a:spcPct val="0"/>
        </a:spcBef>
        <a:buNone/>
        <a:defRPr sz="184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065" indent="-960065" algn="l" defTabSz="3840251" rtl="0" eaLnBrk="1" latinLnBrk="0" hangingPunct="1">
        <a:lnSpc>
          <a:spcPct val="90000"/>
        </a:lnSpc>
        <a:spcBef>
          <a:spcPts val="4203"/>
        </a:spcBef>
        <a:buFont typeface="Arial" panose="020B0604020202020204" pitchFamily="34" charset="0"/>
        <a:buChar char="•"/>
        <a:defRPr sz="11757" kern="1200">
          <a:solidFill>
            <a:schemeClr val="tx1"/>
          </a:solidFill>
          <a:latin typeface="+mn-lt"/>
          <a:ea typeface="+mn-ea"/>
          <a:cs typeface="+mn-cs"/>
        </a:defRPr>
      </a:lvl1pPr>
      <a:lvl2pPr marL="2880193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10079" kern="1200">
          <a:solidFill>
            <a:schemeClr val="tx1"/>
          </a:solidFill>
          <a:latin typeface="+mn-lt"/>
          <a:ea typeface="+mn-ea"/>
          <a:cs typeface="+mn-cs"/>
        </a:defRPr>
      </a:lvl2pPr>
      <a:lvl3pPr marL="4800316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8399" kern="1200">
          <a:solidFill>
            <a:schemeClr val="tx1"/>
          </a:solidFill>
          <a:latin typeface="+mn-lt"/>
          <a:ea typeface="+mn-ea"/>
          <a:cs typeface="+mn-cs"/>
        </a:defRPr>
      </a:lvl3pPr>
      <a:lvl4pPr marL="6720447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4pPr>
      <a:lvl5pPr marL="8640575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5pPr>
      <a:lvl6pPr marL="10560705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6pPr>
      <a:lvl7pPr marL="12480825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7pPr>
      <a:lvl8pPr marL="14400956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8pPr>
      <a:lvl9pPr marL="16321084" indent="-960065" algn="l" defTabSz="3840251" rtl="0" eaLnBrk="1" latinLnBrk="0" hangingPunct="1">
        <a:lnSpc>
          <a:spcPct val="90000"/>
        </a:lnSpc>
        <a:spcBef>
          <a:spcPts val="2099"/>
        </a:spcBef>
        <a:buFont typeface="Arial" panose="020B0604020202020204" pitchFamily="34" charset="0"/>
        <a:buChar char="•"/>
        <a:defRPr sz="75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1pPr>
      <a:lvl2pPr marL="1920128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2pPr>
      <a:lvl3pPr marL="3840251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3pPr>
      <a:lvl4pPr marL="5760381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4pPr>
      <a:lvl5pPr marL="7680509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5pPr>
      <a:lvl6pPr marL="9600640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6pPr>
      <a:lvl7pPr marL="11520762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7pPr>
      <a:lvl8pPr marL="13440890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8pPr>
      <a:lvl9pPr marL="15361021" algn="l" defTabSz="3840251" rtl="0" eaLnBrk="1" latinLnBrk="0" hangingPunct="1">
        <a:defRPr sz="75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78583" y="0"/>
            <a:ext cx="44165517" cy="5567366"/>
          </a:xfrm>
        </p:spPr>
        <p:txBody>
          <a:bodyPr>
            <a:normAutofit/>
          </a:bodyPr>
          <a:lstStyle/>
          <a:p>
            <a:pPr algn="ctr"/>
            <a:r>
              <a:rPr lang="zh-TW" altLang="en-US" sz="15400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歡迎加入 </a:t>
            </a:r>
            <a:r>
              <a:rPr lang="en-US" altLang="zh-TW" sz="15400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5400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「國際菁英人才培育計畫」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90133" y="5305964"/>
            <a:ext cx="47718133" cy="244120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5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「國際菁英人才</a:t>
            </a:r>
            <a:r>
              <a:rPr lang="zh-TW" altLang="en-US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培育」為美國工程院</a:t>
            </a:r>
            <a:r>
              <a:rPr lang="en-US" altLang="zh-TW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(NAE</a:t>
            </a:r>
            <a:r>
              <a:rPr lang="zh-TW" altLang="en-US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，與國內中研院相當之機構</a:t>
            </a:r>
            <a:r>
              <a:rPr lang="en-US" altLang="zh-TW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提倡之人才培育計畫</a:t>
            </a:r>
            <a:endParaRPr lang="en-US" altLang="zh-TW" sz="1250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強調正在改變世界的</a:t>
            </a:r>
            <a:r>
              <a:rPr lang="en-US" altLang="zh-TW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個領域：個人化深度學習、太陽能使用、虛擬實境、逆向</a:t>
            </a:r>
            <a:r>
              <a:rPr lang="zh-TW" altLang="en-US" sz="12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工程</a:t>
            </a:r>
            <a:r>
              <a:rPr lang="zh-TW" altLang="en-US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、醫療資訊、進階</a:t>
            </a:r>
            <a:r>
              <a:rPr lang="zh-TW" altLang="en-US" sz="125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醫藥、</a:t>
            </a:r>
            <a:r>
              <a:rPr lang="zh-TW" altLang="en-US" sz="125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都會設施、網路安全、清潔水資源、能源擴散、核能防護、氨素管理、碳捕獲、科學探勘工具。</a:t>
            </a:r>
            <a:endParaRPr lang="en-US" altLang="zh-TW" sz="125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TW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計畫培育英語</a:t>
            </a:r>
            <a:r>
              <a:rPr lang="zh-TW" altLang="en-US" sz="125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及專業能力優秀學生，具備</a:t>
            </a:r>
            <a:r>
              <a:rPr lang="zh-TW" altLang="en-US" sz="125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專業知能、跨領域能力、良好社會認知及參與、跨文化體驗及創意創業等能力，成為具備國際視野及多面向能力之</a:t>
            </a:r>
            <a:r>
              <a:rPr lang="zh-TW" altLang="en-US" sz="125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菁英人才。</a:t>
            </a:r>
            <a:endParaRPr lang="en-US" altLang="zh-TW" sz="1250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125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12500" dirty="0"/>
          </a:p>
        </p:txBody>
      </p:sp>
    </p:spTree>
    <p:extLst>
      <p:ext uri="{BB962C8B-B14F-4D97-AF65-F5344CB8AC3E}">
        <p14:creationId xmlns:p14="http://schemas.microsoft.com/office/powerpoint/2010/main" val="3170007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字方塊 11"/>
          <p:cNvSpPr txBox="1"/>
          <p:nvPr/>
        </p:nvSpPr>
        <p:spPr>
          <a:xfrm>
            <a:off x="1926715" y="6807199"/>
            <a:ext cx="47360983" cy="25945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altLang="zh-TW" sz="12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適合工程領域低年級同學參加，參與同學須具備良好學業及優質英文能力。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en-US" altLang="zh-TW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計畫同學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需修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習學系專業課程、跨領域課程、加修創業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課程，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參與社會認知相關活動與參與跨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文化學習機會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1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此計畫且被審核通過的同學，將被頒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</a:t>
            </a:r>
            <a:r>
              <a:rPr lang="en-US" altLang="zh-TW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證書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獎章。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對同學未來國內外學習、就業及深造皆有相當助益。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zh-TW" altLang="en-US" sz="12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有意參加</a:t>
            </a:r>
            <a:r>
              <a:rPr lang="en-US" altLang="zh-TW" sz="12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000" dirty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「國際菁英人才培育計畫」同學，請洽化工系費安東老師，分機</a:t>
            </a:r>
            <a:r>
              <a:rPr lang="en-US" altLang="zh-TW" sz="120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4113</a:t>
            </a:r>
            <a:r>
              <a:rPr lang="zh-TW" altLang="en-US" sz="120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，討論滿足</a:t>
            </a:r>
            <a:r>
              <a:rPr lang="en-US" altLang="zh-TW" sz="120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2000" dirty="0" smtClean="0">
                <a:solidFill>
                  <a:srgbClr val="0033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之修課及活動規劃。</a:t>
            </a:r>
            <a:endParaRPr lang="en-US" altLang="zh-TW" sz="1200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歡迎向工學院辦公室張志傑報名</a:t>
            </a:r>
            <a:r>
              <a:rPr lang="zh-TW" altLang="en-US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，分機</a:t>
            </a:r>
            <a:r>
              <a:rPr lang="en-US" altLang="zh-TW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4003</a:t>
            </a:r>
            <a:r>
              <a:rPr lang="zh-TW" altLang="en-US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12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2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2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Email:r553232001@yahoo.com.tw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endParaRPr lang="en-US" altLang="zh-TW" sz="1200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>
              <a:buFont typeface="Wingdings" panose="05000000000000000000" pitchFamily="2" charset="2"/>
              <a:buChar char="Ø"/>
            </a:pPr>
            <a:endParaRPr lang="en-US" altLang="zh-TW" sz="12000" dirty="0" smtClean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>
              <a:buFont typeface="Wingdings" panose="05000000000000000000" pitchFamily="2" charset="2"/>
              <a:buChar char="Ø"/>
            </a:pPr>
            <a:endParaRPr lang="zh-TW" altLang="en-US" sz="12000" dirty="0">
              <a:solidFill>
                <a:srgbClr val="0033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143000" indent="-1143000">
              <a:buFont typeface="Wingdings" panose="05000000000000000000" pitchFamily="2" charset="2"/>
              <a:buChar char="Ø"/>
            </a:pPr>
            <a:endParaRPr lang="zh-TW" altLang="en-US" sz="12000" dirty="0">
              <a:solidFill>
                <a:srgbClr val="0033CC"/>
              </a:solidFill>
            </a:endParaRPr>
          </a:p>
        </p:txBody>
      </p:sp>
      <p:sp>
        <p:nvSpPr>
          <p:cNvPr id="10" name="標題 1"/>
          <p:cNvSpPr txBox="1">
            <a:spLocks/>
          </p:cNvSpPr>
          <p:nvPr/>
        </p:nvSpPr>
        <p:spPr>
          <a:xfrm>
            <a:off x="2978583" y="-532333"/>
            <a:ext cx="44165517" cy="55673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84025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19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1750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歡迎加入 </a:t>
            </a:r>
            <a:r>
              <a:rPr lang="en-US" altLang="zh-TW" sz="1750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GCSP</a:t>
            </a:r>
            <a:r>
              <a:rPr lang="zh-TW" altLang="en-US" sz="17500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「國際菁英人才培育計畫」</a:t>
            </a:r>
            <a:endParaRPr lang="zh-TW" altLang="en-US" sz="17500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8644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1043</TotalTime>
  <Words>280</Words>
  <Application>Microsoft Office PowerPoint</Application>
  <PresentationFormat>自訂</PresentationFormat>
  <Paragraphs>14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Wingdings</vt:lpstr>
      <vt:lpstr>Office Theme</vt:lpstr>
      <vt:lpstr>歡迎加入 GCSP「國際菁英人才培育計畫」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Antoine Venault</dc:creator>
  <cp:lastModifiedBy>張志傑</cp:lastModifiedBy>
  <cp:revision>143</cp:revision>
  <cp:lastPrinted>2021-03-18T08:10:34Z</cp:lastPrinted>
  <dcterms:created xsi:type="dcterms:W3CDTF">2017-12-06T01:57:59Z</dcterms:created>
  <dcterms:modified xsi:type="dcterms:W3CDTF">2022-09-06T01:20:37Z</dcterms:modified>
</cp:coreProperties>
</file>