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</p:sldIdLst>
  <p:sldSz cx="10693400" cy="15122525"/>
  <p:notesSz cx="6858000" cy="9144000"/>
  <p:defaultTextStyle>
    <a:defPPr>
      <a:defRPr lang="zh-TW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3168" y="7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069464" y="2579806"/>
            <a:ext cx="5630682" cy="1101179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782" y="1176198"/>
            <a:ext cx="7197595" cy="6889152"/>
          </a:xfrm>
        </p:spPr>
        <p:txBody>
          <a:bodyPr anchor="b">
            <a:normAutofit/>
          </a:bodyPr>
          <a:lstStyle>
            <a:lvl1pPr algn="l">
              <a:defRPr sz="5145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782" y="8476085"/>
            <a:ext cx="5793720" cy="4219370"/>
          </a:xfrm>
        </p:spPr>
        <p:txBody>
          <a:bodyPr anchor="t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7FBB3-2E2B-4245-B4A2-1202CD345C40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1E20-B53C-4D53-97C7-D31CE56CF4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24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23782" y="1176197"/>
            <a:ext cx="9445837" cy="6889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50" indent="0">
              <a:buNone/>
              <a:defRPr sz="1871"/>
            </a:lvl2pPr>
            <a:lvl3pPr marL="1069299" indent="0">
              <a:buNone/>
              <a:defRPr sz="1871"/>
            </a:lvl3pPr>
            <a:lvl4pPr marL="1603949" indent="0">
              <a:buNone/>
              <a:defRPr sz="1871"/>
            </a:lvl4pPr>
            <a:lvl5pPr marL="2138599" indent="0">
              <a:buNone/>
              <a:defRPr sz="1871"/>
            </a:lvl5pPr>
            <a:lvl6pPr marL="2673248" indent="0">
              <a:buNone/>
              <a:defRPr sz="1871"/>
            </a:lvl6pPr>
            <a:lvl7pPr marL="3207898" indent="0">
              <a:buNone/>
              <a:defRPr sz="1871"/>
            </a:lvl7pPr>
            <a:lvl8pPr marL="3742548" indent="0">
              <a:buNone/>
              <a:defRPr sz="1871"/>
            </a:lvl8pPr>
            <a:lvl9pPr marL="4277197" indent="0">
              <a:buNone/>
              <a:defRPr sz="187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1119" y="8476083"/>
            <a:ext cx="8515113" cy="100816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71"/>
            </a:lvl1pPr>
            <a:lvl2pPr marL="534650" indent="0">
              <a:buFontTx/>
              <a:buNone/>
              <a:defRPr/>
            </a:lvl2pPr>
            <a:lvl3pPr marL="1069299" indent="0">
              <a:buFontTx/>
              <a:buNone/>
              <a:defRPr/>
            </a:lvl3pPr>
            <a:lvl4pPr marL="1603949" indent="0">
              <a:buFontTx/>
              <a:buNone/>
              <a:defRPr/>
            </a:lvl4pPr>
            <a:lvl5pPr marL="2138599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96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1176196"/>
            <a:ext cx="9445837" cy="6385066"/>
          </a:xfrm>
        </p:spPr>
        <p:txBody>
          <a:bodyPr anchor="ctr">
            <a:normAutofit/>
          </a:bodyPr>
          <a:lstStyle>
            <a:lvl1pPr algn="l">
              <a:defRPr sz="3274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073515"/>
            <a:ext cx="7465209" cy="4200701"/>
          </a:xfrm>
        </p:spPr>
        <p:txBody>
          <a:bodyPr anchor="ctr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059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1176196"/>
            <a:ext cx="8022140" cy="638506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47564" y="7561262"/>
            <a:ext cx="7487329" cy="106417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34650" indent="0">
              <a:buFontTx/>
              <a:buNone/>
              <a:defRPr/>
            </a:lvl2pPr>
            <a:lvl3pPr marL="1069299" indent="0">
              <a:buFontTx/>
              <a:buNone/>
              <a:defRPr/>
            </a:lvl3pPr>
            <a:lvl4pPr marL="1603949" indent="0">
              <a:buFontTx/>
              <a:buNone/>
              <a:defRPr/>
            </a:lvl4pPr>
            <a:lvl5pPr marL="2138599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484257"/>
            <a:ext cx="7463817" cy="3789959"/>
          </a:xfrm>
        </p:spPr>
        <p:txBody>
          <a:bodyPr anchor="ctr">
            <a:normAutofit/>
          </a:bodyPr>
          <a:lstStyle>
            <a:lvl1pPr marL="0" indent="0" algn="l">
              <a:buNone/>
              <a:defRPr sz="2339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156699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/>
            <a:r>
              <a:rPr lang="en-US" sz="93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610502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 algn="r"/>
            <a:r>
              <a:rPr lang="en-US" sz="935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4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7561263"/>
            <a:ext cx="7463817" cy="3742924"/>
          </a:xfrm>
        </p:spPr>
        <p:txBody>
          <a:bodyPr anchor="b">
            <a:normAutofit/>
          </a:bodyPr>
          <a:lstStyle>
            <a:lvl1pPr algn="l">
              <a:defRPr sz="3274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1318697"/>
            <a:ext cx="7465209" cy="1955518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45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376" y="1176196"/>
            <a:ext cx="8022139" cy="6385066"/>
          </a:xfrm>
        </p:spPr>
        <p:txBody>
          <a:bodyPr anchor="ctr">
            <a:normAutofit/>
          </a:bodyPr>
          <a:lstStyle>
            <a:lvl1pPr algn="l">
              <a:defRPr sz="3274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8569431"/>
            <a:ext cx="7463817" cy="231505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0921824"/>
            <a:ext cx="7463815" cy="2352393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7336" y="156699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/>
            <a:r>
              <a:rPr lang="en-US" sz="935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0279" y="6105022"/>
            <a:ext cx="534809" cy="1289485"/>
          </a:xfrm>
          <a:prstGeom prst="rect">
            <a:avLst/>
          </a:prstGeom>
        </p:spPr>
        <p:txBody>
          <a:bodyPr vert="horz" lIns="106934" tIns="53467" rIns="106934" bIns="53467" rtlCol="0" anchor="ctr">
            <a:noAutofit/>
          </a:bodyPr>
          <a:lstStyle/>
          <a:p>
            <a:pPr lvl="0" algn="r"/>
            <a:r>
              <a:rPr lang="en-US" sz="935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6933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1176196"/>
            <a:ext cx="8800839" cy="638506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74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3782" y="8662781"/>
            <a:ext cx="7463817" cy="184830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339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0511093"/>
            <a:ext cx="7463815" cy="2763124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69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 algn="l">
              <a:defRPr sz="32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1176199"/>
            <a:ext cx="7665553" cy="8308061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B5949-3627-42B1-82CE-8A8AD39E2673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E614-C408-4EB1-BCE4-9BA169302CF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603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9047" y="1176197"/>
            <a:ext cx="2390571" cy="9745627"/>
          </a:xfrm>
        </p:spPr>
        <p:txBody>
          <a:bodyPr vert="eaVert">
            <a:normAutofit/>
          </a:bodyPr>
          <a:lstStyle>
            <a:lvl1pPr>
              <a:defRPr sz="3274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3782" y="1176196"/>
            <a:ext cx="6841264" cy="1209802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88795-6811-461F-8581-0242AF3CFB17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C6E3-E81A-44BC-A26D-81FEE11D7B6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75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2" y="1176196"/>
            <a:ext cx="7665553" cy="8308061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B307E-1606-45B8-819C-E9625B36CD8C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CB0C3-F2F7-4409-9109-7E00AAB5B11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8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1" y="4368728"/>
            <a:ext cx="7487331" cy="5115522"/>
          </a:xfrm>
        </p:spPr>
        <p:txBody>
          <a:bodyPr anchor="b">
            <a:normAutofit/>
          </a:bodyPr>
          <a:lstStyle>
            <a:lvl1pPr algn="l">
              <a:defRPr sz="3742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9894986"/>
            <a:ext cx="7487329" cy="3379232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bg2">
                    <a:lumMod val="75000"/>
                  </a:schemeClr>
                </a:solidFill>
              </a:defRPr>
            </a:lvl1pPr>
            <a:lvl2pPr marL="53465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99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94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599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2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89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54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7197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3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23782" y="1176197"/>
            <a:ext cx="4619267" cy="8308055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452373" y="1176196"/>
            <a:ext cx="4617245" cy="8289384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8CFA4-A903-41A1-ADA9-CB6370C39B32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7AE4-27EE-4DB7-843B-0866F32C2E0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99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8" y="1176197"/>
            <a:ext cx="4346668" cy="1344224"/>
          </a:xfrm>
        </p:spPr>
        <p:txBody>
          <a:bodyPr anchor="b">
            <a:noAutofit/>
          </a:bodyPr>
          <a:lstStyle>
            <a:lvl1pPr marL="0" indent="0">
              <a:buNone/>
              <a:defRPr sz="2807" b="0" cap="all">
                <a:solidFill>
                  <a:schemeClr val="tx1"/>
                </a:solidFill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781" y="2520422"/>
            <a:ext cx="4614004" cy="696383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77672" y="1249710"/>
            <a:ext cx="4401849" cy="1270711"/>
          </a:xfrm>
        </p:spPr>
        <p:txBody>
          <a:bodyPr anchor="b">
            <a:noAutofit/>
          </a:bodyPr>
          <a:lstStyle>
            <a:lvl1pPr marL="0" indent="0">
              <a:buNone/>
              <a:defRPr sz="2807" b="0" cap="all">
                <a:solidFill>
                  <a:schemeClr val="tx1"/>
                </a:solidFill>
              </a:defRPr>
            </a:lvl1pPr>
            <a:lvl2pPr marL="534650" indent="0">
              <a:buNone/>
              <a:defRPr sz="2339" b="1"/>
            </a:lvl2pPr>
            <a:lvl3pPr marL="1069299" indent="0">
              <a:buNone/>
              <a:defRPr sz="2105" b="1"/>
            </a:lvl3pPr>
            <a:lvl4pPr marL="1603949" indent="0">
              <a:buNone/>
              <a:defRPr sz="1871" b="1"/>
            </a:lvl4pPr>
            <a:lvl5pPr marL="2138599" indent="0">
              <a:buNone/>
              <a:defRPr sz="1871" b="1"/>
            </a:lvl5pPr>
            <a:lvl6pPr marL="2673248" indent="0">
              <a:buNone/>
              <a:defRPr sz="1871" b="1"/>
            </a:lvl6pPr>
            <a:lvl7pPr marL="3207898" indent="0">
              <a:buNone/>
              <a:defRPr sz="1871" b="1"/>
            </a:lvl7pPr>
            <a:lvl8pPr marL="3742548" indent="0">
              <a:buNone/>
              <a:defRPr sz="1871" b="1"/>
            </a:lvl8pPr>
            <a:lvl9pPr marL="4277197" indent="0">
              <a:buNone/>
              <a:defRPr sz="1871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374" y="2520421"/>
            <a:ext cx="4627147" cy="6945160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C616-ADF7-4C1F-B73B-3BB872B8FCB1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E727-4FFA-49A1-B3F3-DDCF206786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9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</p:spPr>
        <p:txBody>
          <a:bodyPr>
            <a:normAutofit/>
          </a:bodyPr>
          <a:lstStyle>
            <a:lvl1pPr>
              <a:defRPr sz="37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6869A-3709-4D5A-9A6B-126801B7FB47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16E7-2BC0-42FE-90C9-64863AB584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31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B2DB-CFEE-4C3B-A1BD-C859B7C21520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119CE-4E97-43C6-8822-5732B402C3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9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830" y="1176196"/>
            <a:ext cx="3742690" cy="3360561"/>
          </a:xfrm>
        </p:spPr>
        <p:txBody>
          <a:bodyPr anchor="b">
            <a:normAutofit/>
          </a:bodyPr>
          <a:lstStyle>
            <a:lvl1pPr algn="l">
              <a:defRPr sz="2339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781" y="1176196"/>
            <a:ext cx="5190877" cy="1209802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6830" y="4872819"/>
            <a:ext cx="3742690" cy="4611437"/>
          </a:xfrm>
        </p:spPr>
        <p:txBody>
          <a:bodyPr anchor="t">
            <a:normAutofit/>
          </a:bodyPr>
          <a:lstStyle>
            <a:lvl1pPr marL="0" indent="0">
              <a:buNone/>
              <a:defRPr sz="1871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30DB9-C34B-4A88-B2DD-95E58020562D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990E-C645-4CCE-80D7-6691AD7922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18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588" y="3192533"/>
            <a:ext cx="4167032" cy="2520421"/>
          </a:xfrm>
        </p:spPr>
        <p:txBody>
          <a:bodyPr anchor="b">
            <a:normAutofit/>
          </a:bodyPr>
          <a:lstStyle>
            <a:lvl1pPr algn="l">
              <a:defRPr sz="2807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91117" y="2016336"/>
            <a:ext cx="3836917" cy="1058576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50" indent="0">
              <a:buNone/>
              <a:defRPr sz="1871"/>
            </a:lvl2pPr>
            <a:lvl3pPr marL="1069299" indent="0">
              <a:buNone/>
              <a:defRPr sz="1871"/>
            </a:lvl3pPr>
            <a:lvl4pPr marL="1603949" indent="0">
              <a:buNone/>
              <a:defRPr sz="1871"/>
            </a:lvl4pPr>
            <a:lvl5pPr marL="2138599" indent="0">
              <a:buNone/>
              <a:defRPr sz="1871"/>
            </a:lvl5pPr>
            <a:lvl6pPr marL="2673248" indent="0">
              <a:buNone/>
              <a:defRPr sz="1871"/>
            </a:lvl6pPr>
            <a:lvl7pPr marL="3207898" indent="0">
              <a:buNone/>
              <a:defRPr sz="1871"/>
            </a:lvl7pPr>
            <a:lvl8pPr marL="3742548" indent="0">
              <a:buNone/>
              <a:defRPr sz="1871"/>
            </a:lvl8pPr>
            <a:lvl9pPr marL="4277197" indent="0">
              <a:buNone/>
              <a:defRPr sz="1871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4" y="6049010"/>
            <a:ext cx="4168161" cy="4592767"/>
          </a:xfrm>
        </p:spPr>
        <p:txBody>
          <a:bodyPr anchor="t">
            <a:normAutofit/>
          </a:bodyPr>
          <a:lstStyle>
            <a:lvl1pPr marL="0" indent="0">
              <a:buNone/>
              <a:defRPr sz="2105"/>
            </a:lvl1pPr>
            <a:lvl2pPr marL="534650" indent="0">
              <a:buNone/>
              <a:defRPr sz="1403"/>
            </a:lvl2pPr>
            <a:lvl3pPr marL="1069299" indent="0">
              <a:buNone/>
              <a:defRPr sz="1169"/>
            </a:lvl3pPr>
            <a:lvl4pPr marL="1603949" indent="0">
              <a:buNone/>
              <a:defRPr sz="1052"/>
            </a:lvl4pPr>
            <a:lvl5pPr marL="2138599" indent="0">
              <a:buNone/>
              <a:defRPr sz="1052"/>
            </a:lvl5pPr>
            <a:lvl6pPr marL="2673248" indent="0">
              <a:buNone/>
              <a:defRPr sz="1052"/>
            </a:lvl6pPr>
            <a:lvl7pPr marL="3207898" indent="0">
              <a:buNone/>
              <a:defRPr sz="1052"/>
            </a:lvl7pPr>
            <a:lvl8pPr marL="3742548" indent="0">
              <a:buNone/>
              <a:defRPr sz="1052"/>
            </a:lvl8pPr>
            <a:lvl9pPr marL="4277197" indent="0">
              <a:buNone/>
              <a:defRPr sz="105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BDF19-5211-4512-BBE8-A06F2AFEB0E1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3782" y="13610274"/>
            <a:ext cx="6796488" cy="805134"/>
          </a:xfrm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F734E-5D14-46E5-A664-3A8DE49C54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48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00984" y="8588103"/>
            <a:ext cx="2889061" cy="58623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782" y="9913655"/>
            <a:ext cx="7665553" cy="33605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782" y="1176199"/>
            <a:ext cx="7665553" cy="83080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9259" y="13610280"/>
            <a:ext cx="1403875" cy="80513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0F1D13E-612D-432F-A1FF-8436FA38DB9A}" type="datetimeFigureOut">
              <a:rPr lang="zh-TW" altLang="en-US" smtClean="0"/>
              <a:pPr>
                <a:defRPr/>
              </a:pPr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782" y="13610274"/>
            <a:ext cx="6796488" cy="80513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6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91760" y="12301061"/>
            <a:ext cx="1002105" cy="1477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7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90B5592-AD14-4F19-9E15-B6FF24D5B1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30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txStyles>
    <p:titleStyle>
      <a:lvl1pPr algn="l" defTabSz="534650" rtl="0" eaLnBrk="1" latinLnBrk="0" hangingPunct="1">
        <a:spcBef>
          <a:spcPct val="0"/>
        </a:spcBef>
        <a:buNone/>
        <a:defRPr sz="3742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34156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33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68806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403455" indent="-334156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7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804443" indent="-200494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339092" indent="-200494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94057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47522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009873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544522" indent="-267325" algn="l" defTabSz="534650" rtl="0" eaLnBrk="1" latinLnBrk="0" hangingPunct="1">
        <a:spcBef>
          <a:spcPct val="20000"/>
        </a:spcBef>
        <a:spcAft>
          <a:spcPts val="70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50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9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94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99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24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89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548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197" algn="l" defTabSz="534650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字方塊 6"/>
          <p:cNvSpPr txBox="1">
            <a:spLocks noChangeArrowheads="1"/>
          </p:cNvSpPr>
          <p:nvPr/>
        </p:nvSpPr>
        <p:spPr bwMode="auto">
          <a:xfrm>
            <a:off x="357188" y="1154113"/>
            <a:ext cx="9990137" cy="238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度專題實作競賽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半導體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晶片設計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通訊系統組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組別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第一名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名次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中文題目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英文題目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9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5" name="文字方塊 7"/>
          <p:cNvSpPr txBox="1">
            <a:spLocks noChangeArrowheads="1"/>
          </p:cNvSpPr>
          <p:nvPr/>
        </p:nvSpPr>
        <p:spPr bwMode="auto">
          <a:xfrm>
            <a:off x="488950" y="3559175"/>
            <a:ext cx="9858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博士</a:t>
            </a:r>
            <a:r>
              <a:rPr lang="en-US" altLang="zh-TW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指導學長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學長</a:t>
            </a:r>
            <a:r>
              <a:rPr lang="en-US" altLang="zh-TW" sz="2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23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endParaRPr lang="zh-TW" altLang="en-US" sz="2900" dirty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42244" y="7524750"/>
            <a:ext cx="3778250" cy="2735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專題競賽展示會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 smtClean="0"/>
              <a:t>照片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138788" y="7501283"/>
            <a:ext cx="3778250" cy="2735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專題競賽展示會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/>
              <a:t>或其他專題相關</a:t>
            </a:r>
            <a:endParaRPr lang="en-US" altLang="zh-TW" dirty="0"/>
          </a:p>
          <a:p>
            <a:pPr algn="ctr">
              <a:defRPr/>
            </a:pPr>
            <a:r>
              <a:rPr lang="zh-TW" altLang="en-US" dirty="0" smtClean="0"/>
              <a:t>照片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8" name="文字方塊 11"/>
          <p:cNvSpPr txBox="1">
            <a:spLocks noChangeArrowheads="1"/>
          </p:cNvSpPr>
          <p:nvPr/>
        </p:nvSpPr>
        <p:spPr bwMode="auto">
          <a:xfrm>
            <a:off x="492522" y="581967"/>
            <a:ext cx="9786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海報背景及呈現方式可自行設計，但文字架構須依範例填妥，謝謝！</a:t>
            </a:r>
            <a:endParaRPr lang="zh-TW" altLang="en-US" sz="2400" b="1" dirty="0">
              <a:solidFill>
                <a:srgbClr val="C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84341" y="5304233"/>
            <a:ext cx="97155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專題簡介：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 ○ ○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○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1"/>
          <p:cNvSpPr txBox="1">
            <a:spLocks noChangeArrowheads="1"/>
          </p:cNvSpPr>
          <p:nvPr/>
        </p:nvSpPr>
        <p:spPr bwMode="auto">
          <a:xfrm>
            <a:off x="484341" y="11089654"/>
            <a:ext cx="978693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963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5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 eaLnBrk="0" hangingPunct="0">
              <a:spcBef>
                <a:spcPts val="888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45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39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defTabSz="14747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得獎感言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○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</a:t>
            </a:r>
            <a:endParaRPr lang="en-US" altLang="zh-TW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○ 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○ ○ ○ ○ ○ ○ ○ ○ 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63</TotalTime>
  <Words>163</Words>
  <Application>Microsoft Office PowerPoint</Application>
  <PresentationFormat>自訂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Century Gothic</vt:lpstr>
      <vt:lpstr>Wingdings 3</vt:lpstr>
      <vt:lpstr>切割線</vt:lpstr>
      <vt:lpstr>PowerPoint 簡報</vt:lpstr>
    </vt:vector>
  </TitlesOfParts>
  <Company>CYCU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EL13</dc:creator>
  <cp:lastModifiedBy>李亭萱</cp:lastModifiedBy>
  <cp:revision>18</cp:revision>
  <dcterms:created xsi:type="dcterms:W3CDTF">2012-10-30T03:51:09Z</dcterms:created>
  <dcterms:modified xsi:type="dcterms:W3CDTF">2023-10-19T02:39:41Z</dcterms:modified>
</cp:coreProperties>
</file>