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0"/>
  </p:normalViewPr>
  <p:slideViewPr>
    <p:cSldViewPr snapToGrid="0">
      <p:cViewPr varScale="1">
        <p:scale>
          <a:sx n="13" d="100"/>
          <a:sy n="13" d="100"/>
        </p:scale>
        <p:origin x="2635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747A-8CAB-374E-9A70-4EDBB967604E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E4C75-30DE-D64A-9EAC-F1F54AA072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780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FE4C75-30DE-D64A-9EAC-F1F54AA072CE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4462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91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248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21595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40203B-0D8F-DCAC-BFB0-0F638456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2F71159-BDC9-1AA1-96A7-928F0731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0AAF82F-F26D-599F-FA7E-9B051D71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2721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249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725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979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277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35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6574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69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169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5C37-3F41-D24D-9E9E-9162176801D7}" type="datetimeFigureOut">
              <a:rPr kumimoji="1" lang="zh-TW" altLang="en-US" smtClean="0"/>
              <a:t>2023/10/24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FCCE-0E84-EC48-AAEC-F29AC1625DF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AE5B8454-FEFB-9482-E40F-70FF8B40935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95082" y="0"/>
            <a:ext cx="30665378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A46EC2C3-A155-17A2-384B-32D5955A747C}"/>
              </a:ext>
            </a:extLst>
          </p:cNvPr>
          <p:cNvSpPr/>
          <p:nvPr/>
        </p:nvSpPr>
        <p:spPr>
          <a:xfrm>
            <a:off x="24143517" y="620000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9527396-952F-BB26-7DD7-74264B4F439F}"/>
              </a:ext>
            </a:extLst>
          </p:cNvPr>
          <p:cNvSpPr/>
          <p:nvPr/>
        </p:nvSpPr>
        <p:spPr>
          <a:xfrm>
            <a:off x="1688038" y="600294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隊名：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DF9D2D8-5DC1-0F28-F186-F70E7B0B8C40}"/>
              </a:ext>
            </a:extLst>
          </p:cNvPr>
          <p:cNvSpPr/>
          <p:nvPr/>
        </p:nvSpPr>
        <p:spPr>
          <a:xfrm>
            <a:off x="1707963" y="812345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構想主題名稱：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1C51059-D808-3DFB-CC6F-74B143EC283A}"/>
              </a:ext>
            </a:extLst>
          </p:cNvPr>
          <p:cNvSpPr/>
          <p:nvPr/>
        </p:nvSpPr>
        <p:spPr>
          <a:xfrm>
            <a:off x="1782029" y="11336208"/>
            <a:ext cx="4096444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E90125F-520B-04B6-88D9-E8F668466E6C}"/>
              </a:ext>
            </a:extLst>
          </p:cNvPr>
          <p:cNvSpPr/>
          <p:nvPr/>
        </p:nvSpPr>
        <p:spPr>
          <a:xfrm>
            <a:off x="2085691" y="11385452"/>
            <a:ext cx="35702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內容摘要</a:t>
            </a:r>
            <a:endParaRPr lang="en-US" altLang="zh-TW" sz="6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60C7982B-5F4E-64C1-AC1E-6FA571E4CF36}"/>
              </a:ext>
            </a:extLst>
          </p:cNvPr>
          <p:cNvSpPr/>
          <p:nvPr/>
        </p:nvSpPr>
        <p:spPr>
          <a:xfrm>
            <a:off x="1860363" y="18056144"/>
            <a:ext cx="4096444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E5B8C2C-C6A4-899F-2FFD-BCA677DC19E9}"/>
              </a:ext>
            </a:extLst>
          </p:cNvPr>
          <p:cNvSpPr/>
          <p:nvPr/>
        </p:nvSpPr>
        <p:spPr>
          <a:xfrm>
            <a:off x="2904613" y="18105388"/>
            <a:ext cx="20890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動機 </a:t>
            </a:r>
            <a:endParaRPr lang="en-US" altLang="zh-TW" sz="6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4059ABB-43E9-7957-EB72-BF3AECFFED57}"/>
              </a:ext>
            </a:extLst>
          </p:cNvPr>
          <p:cNvSpPr/>
          <p:nvPr/>
        </p:nvSpPr>
        <p:spPr>
          <a:xfrm>
            <a:off x="1860363" y="26178165"/>
            <a:ext cx="4096444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25C731D-0B1E-3F02-0218-CEBDF121826F}"/>
              </a:ext>
            </a:extLst>
          </p:cNvPr>
          <p:cNvSpPr/>
          <p:nvPr/>
        </p:nvSpPr>
        <p:spPr>
          <a:xfrm>
            <a:off x="1623814" y="26227409"/>
            <a:ext cx="46506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6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6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構想內容 </a:t>
            </a:r>
            <a:endParaRPr lang="en-US" altLang="zh-TW" sz="6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4218F23-E08D-E242-3E4B-96E662B1E7EA}"/>
              </a:ext>
            </a:extLst>
          </p:cNvPr>
          <p:cNvSpPr/>
          <p:nvPr/>
        </p:nvSpPr>
        <p:spPr>
          <a:xfrm>
            <a:off x="1688038" y="34272378"/>
            <a:ext cx="4494097" cy="114100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594C7E5-C185-4D07-3A70-5649F305E3AF}"/>
              </a:ext>
            </a:extLst>
          </p:cNvPr>
          <p:cNvSpPr/>
          <p:nvPr/>
        </p:nvSpPr>
        <p:spPr>
          <a:xfrm>
            <a:off x="2283555" y="34321622"/>
            <a:ext cx="37818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6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 </a:t>
            </a:r>
            <a:endParaRPr lang="en-US" altLang="zh-TW" sz="6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E107D55-A99F-E2B3-6603-50F84D97A586}"/>
              </a:ext>
            </a:extLst>
          </p:cNvPr>
          <p:cNvSpPr/>
          <p:nvPr/>
        </p:nvSpPr>
        <p:spPr>
          <a:xfrm>
            <a:off x="1707963" y="974317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成員：</a:t>
            </a:r>
          </a:p>
        </p:txBody>
      </p:sp>
      <p:pic>
        <p:nvPicPr>
          <p:cNvPr id="27" name="圖片 26">
            <a:extLst>
              <a:ext uri="{FF2B5EF4-FFF2-40B4-BE49-F238E27FC236}">
                <a16:creationId xmlns:a16="http://schemas.microsoft.com/office/drawing/2014/main" id="{1C9E5B08-FDDE-FEF0-DB8E-89F7C8262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28" name="矩形 27">
            <a:extLst>
              <a:ext uri="{FF2B5EF4-FFF2-40B4-BE49-F238E27FC236}">
                <a16:creationId xmlns:a16="http://schemas.microsoft.com/office/drawing/2014/main" id="{9424FC50-ECB5-5CDA-40DE-0FEED49FAB82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2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</TotalTime>
  <Words>26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李韋潔</cp:lastModifiedBy>
  <cp:revision>5</cp:revision>
  <dcterms:created xsi:type="dcterms:W3CDTF">2023-10-23T02:24:23Z</dcterms:created>
  <dcterms:modified xsi:type="dcterms:W3CDTF">2023-10-24T02:34:01Z</dcterms:modified>
</cp:coreProperties>
</file>