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</p:sldIdLst>
  <p:sldSz cx="10693400" cy="15122525"/>
  <p:notesSz cx="6858000" cy="9144000"/>
  <p:defaultTextStyle>
    <a:defPPr>
      <a:defRPr lang="zh-TW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168" y="7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9464" y="2579806"/>
            <a:ext cx="5630682" cy="1101179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782" y="1176198"/>
            <a:ext cx="7197595" cy="6889152"/>
          </a:xfrm>
        </p:spPr>
        <p:txBody>
          <a:bodyPr anchor="b">
            <a:normAutofit/>
          </a:bodyPr>
          <a:lstStyle>
            <a:lvl1pPr algn="l">
              <a:defRPr sz="5145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782" y="8476085"/>
            <a:ext cx="5793720" cy="4219370"/>
          </a:xfrm>
        </p:spPr>
        <p:txBody>
          <a:bodyPr anchor="t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7FBB3-2E2B-4245-B4A2-1202CD345C40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20-B53C-4D53-97C7-D31CE56CF4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4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782" y="1176197"/>
            <a:ext cx="9445837" cy="6889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1119" y="8476083"/>
            <a:ext cx="8515113" cy="100816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71"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9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9445837" cy="6385066"/>
          </a:xfrm>
        </p:spPr>
        <p:txBody>
          <a:bodyPr anchor="ctr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073515"/>
            <a:ext cx="7465209" cy="4200701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05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40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564" y="7561262"/>
            <a:ext cx="7487329" cy="106417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484257"/>
            <a:ext cx="7463817" cy="3789959"/>
          </a:xfrm>
        </p:spPr>
        <p:txBody>
          <a:bodyPr anchor="ctr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4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7561263"/>
            <a:ext cx="7463817" cy="3742924"/>
          </a:xfrm>
        </p:spPr>
        <p:txBody>
          <a:bodyPr anchor="b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318697"/>
            <a:ext cx="7465209" cy="1955518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5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39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569431"/>
            <a:ext cx="7463817" cy="23150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921824"/>
            <a:ext cx="7463815" cy="2352393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933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8800839" cy="638506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74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662781"/>
            <a:ext cx="7463817" cy="184830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511093"/>
            <a:ext cx="7463815" cy="2763124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69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 algn="l"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9"/>
            <a:ext cx="7665553" cy="8308061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B5949-3627-42B1-82CE-8A8AD39E2673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E614-C408-4EB1-BCE4-9BA169302C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60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9047" y="1176197"/>
            <a:ext cx="2390571" cy="9745627"/>
          </a:xfrm>
        </p:spPr>
        <p:txBody>
          <a:bodyPr vert="eaVert">
            <a:normAutofit/>
          </a:bodyPr>
          <a:lstStyle>
            <a:lvl1pPr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6"/>
            <a:ext cx="6841264" cy="1209802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88795-6811-461F-8581-0242AF3CFB17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C6E3-E81A-44BC-A26D-81FEE11D7B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75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2" y="1176196"/>
            <a:ext cx="7665553" cy="8308061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307E-1606-45B8-819C-E9625B36CD8C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B0C3-F2F7-4409-9109-7E00AAB5B1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1" y="4368728"/>
            <a:ext cx="7487331" cy="5115522"/>
          </a:xfrm>
        </p:spPr>
        <p:txBody>
          <a:bodyPr anchor="b">
            <a:normAutofit/>
          </a:bodyPr>
          <a:lstStyle>
            <a:lvl1pPr algn="l">
              <a:defRPr sz="3742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894986"/>
            <a:ext cx="7487329" cy="3379232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3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782" y="1176197"/>
            <a:ext cx="4619267" cy="830805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2373" y="1176196"/>
            <a:ext cx="4617245" cy="8289384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8CFA4-A903-41A1-ADA9-CB6370C39B32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7AE4-27EE-4DB7-843B-0866F32C2E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9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8" y="1176197"/>
            <a:ext cx="4346668" cy="1344224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781" y="2520422"/>
            <a:ext cx="4614004" cy="696383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672" y="1249710"/>
            <a:ext cx="4401849" cy="1270711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374" y="2520421"/>
            <a:ext cx="4627147" cy="694516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C616-ADF7-4C1F-B73B-3BB872B8FCB1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E727-4FFA-49A1-B3F3-DDCF206786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6869A-3709-4D5A-9A6B-126801B7FB47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16E7-2BC0-42FE-90C9-64863AB584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1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B2DB-CFEE-4C3B-A1BD-C859B7C21520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19CE-4E97-43C6-8822-5732B402C3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9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830" y="1176196"/>
            <a:ext cx="3742690" cy="3360561"/>
          </a:xfrm>
        </p:spPr>
        <p:txBody>
          <a:bodyPr anchor="b">
            <a:normAutofit/>
          </a:bodyPr>
          <a:lstStyle>
            <a:lvl1pPr algn="l">
              <a:defRPr sz="2339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1" y="1176196"/>
            <a:ext cx="5190877" cy="1209802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830" y="4872819"/>
            <a:ext cx="3742690" cy="4611437"/>
          </a:xfrm>
        </p:spPr>
        <p:txBody>
          <a:bodyPr anchor="t">
            <a:normAutofit/>
          </a:bodyPr>
          <a:lstStyle>
            <a:lvl1pPr marL="0" indent="0">
              <a:buNone/>
              <a:defRPr sz="1871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30DB9-C34B-4A88-B2DD-95E58020562D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990E-C645-4CCE-80D7-6691AD7922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18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588" y="3192533"/>
            <a:ext cx="4167032" cy="2520421"/>
          </a:xfrm>
        </p:spPr>
        <p:txBody>
          <a:bodyPr anchor="b">
            <a:normAutofit/>
          </a:bodyPr>
          <a:lstStyle>
            <a:lvl1pPr algn="l">
              <a:defRPr sz="2807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1117" y="2016336"/>
            <a:ext cx="3836917" cy="1058576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4" y="6049010"/>
            <a:ext cx="4168161" cy="4592767"/>
          </a:xfrm>
        </p:spPr>
        <p:txBody>
          <a:bodyPr anchor="t">
            <a:normAutofit/>
          </a:bodyPr>
          <a:lstStyle>
            <a:lvl1pPr marL="0" indent="0">
              <a:buNone/>
              <a:defRPr sz="2105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BDF19-5211-4512-BBE8-A06F2AFEB0E1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782" y="13610274"/>
            <a:ext cx="6796488" cy="805134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734E-5D14-46E5-A664-3A8DE49C5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48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00984" y="8588103"/>
            <a:ext cx="2889061" cy="58623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76199"/>
            <a:ext cx="7665553" cy="8308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259" y="13610280"/>
            <a:ext cx="1403875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2024/10/21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782" y="13610274"/>
            <a:ext cx="6796488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760" y="12301061"/>
            <a:ext cx="1002105" cy="1477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7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30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l" defTabSz="534650" rtl="0" eaLnBrk="1" latinLnBrk="0" hangingPunct="1">
        <a:spcBef>
          <a:spcPct val="0"/>
        </a:spcBef>
        <a:buNone/>
        <a:defRPr sz="374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15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3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6880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403455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7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804443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339092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9405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47522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0098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544522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字方塊 6"/>
          <p:cNvSpPr txBox="1">
            <a:spLocks noChangeArrowheads="1"/>
          </p:cNvSpPr>
          <p:nvPr/>
        </p:nvSpPr>
        <p:spPr bwMode="auto">
          <a:xfrm>
            <a:off x="357188" y="1154113"/>
            <a:ext cx="9990137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度專題實作競賽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晶片設計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通訊系統組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組別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第一名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名次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英文題目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5" name="文字方塊 7"/>
          <p:cNvSpPr txBox="1">
            <a:spLocks noChangeArrowheads="1"/>
          </p:cNvSpPr>
          <p:nvPr/>
        </p:nvSpPr>
        <p:spPr bwMode="auto">
          <a:xfrm>
            <a:off x="488950" y="3559175"/>
            <a:ext cx="9858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指導學長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學長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42244" y="7524750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138788" y="7501283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/>
              <a:t>或其他專題相關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8" name="文字方塊 11"/>
          <p:cNvSpPr txBox="1">
            <a:spLocks noChangeArrowheads="1"/>
          </p:cNvSpPr>
          <p:nvPr/>
        </p:nvSpPr>
        <p:spPr bwMode="auto">
          <a:xfrm>
            <a:off x="492522" y="581967"/>
            <a:ext cx="9786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海報背景及呈現方式可自行設計，但文字架構須依範例填妥，謝謝！</a:t>
            </a:r>
            <a:endParaRPr lang="zh-TW" altLang="en-US" sz="2400" b="1" dirty="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84341" y="5304233"/>
            <a:ext cx="97155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專題簡介：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1"/>
          <p:cNvSpPr txBox="1">
            <a:spLocks noChangeArrowheads="1"/>
          </p:cNvSpPr>
          <p:nvPr/>
        </p:nvSpPr>
        <p:spPr bwMode="auto">
          <a:xfrm>
            <a:off x="484341" y="11089654"/>
            <a:ext cx="97869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得獎感言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63</TotalTime>
  <Words>163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Century Gothic</vt:lpstr>
      <vt:lpstr>Wingdings 3</vt:lpstr>
      <vt:lpstr>切割線</vt:lpstr>
      <vt:lpstr>PowerPoint 簡報</vt:lpstr>
    </vt:vector>
  </TitlesOfParts>
  <Company>CYCU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EL13</dc:creator>
  <cp:lastModifiedBy>李亭萱</cp:lastModifiedBy>
  <cp:revision>19</cp:revision>
  <dcterms:created xsi:type="dcterms:W3CDTF">2012-10-30T03:51:09Z</dcterms:created>
  <dcterms:modified xsi:type="dcterms:W3CDTF">2024-10-21T05:37:46Z</dcterms:modified>
</cp:coreProperties>
</file>