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4" r:id="rId1"/>
  </p:sldMasterIdLst>
  <p:sldIdLst>
    <p:sldId id="256" r:id="rId2"/>
  </p:sldIdLst>
  <p:sldSz cx="10693400" cy="15122525"/>
  <p:notesSz cx="6858000" cy="9144000"/>
  <p:defaultTextStyle>
    <a:defPPr>
      <a:defRPr lang="zh-TW"/>
    </a:defPPr>
    <a:lvl1pPr algn="l" defTabSz="1474788" rtl="0" fontAlgn="base">
      <a:spcBef>
        <a:spcPct val="0"/>
      </a:spcBef>
      <a:spcAft>
        <a:spcPct val="0"/>
      </a:spcAft>
      <a:defRPr kumimoji="1" sz="29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736600" indent="-279400" algn="l" defTabSz="1474788" rtl="0" fontAlgn="base">
      <a:spcBef>
        <a:spcPct val="0"/>
      </a:spcBef>
      <a:spcAft>
        <a:spcPct val="0"/>
      </a:spcAft>
      <a:defRPr kumimoji="1" sz="29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1474788" indent="-560388" algn="l" defTabSz="1474788" rtl="0" fontAlgn="base">
      <a:spcBef>
        <a:spcPct val="0"/>
      </a:spcBef>
      <a:spcAft>
        <a:spcPct val="0"/>
      </a:spcAft>
      <a:defRPr kumimoji="1" sz="29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2211388" indent="-839788" algn="l" defTabSz="1474788" rtl="0" fontAlgn="base">
      <a:spcBef>
        <a:spcPct val="0"/>
      </a:spcBef>
      <a:spcAft>
        <a:spcPct val="0"/>
      </a:spcAft>
      <a:defRPr kumimoji="1" sz="29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2949575" indent="-1120775" algn="l" defTabSz="1474788" rtl="0" fontAlgn="base">
      <a:spcBef>
        <a:spcPct val="0"/>
      </a:spcBef>
      <a:spcAft>
        <a:spcPct val="0"/>
      </a:spcAft>
      <a:defRPr kumimoji="1" sz="29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9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9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9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9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3102" y="54"/>
      </p:cViewPr>
      <p:guideLst>
        <p:guide orient="horz" pos="4763"/>
        <p:guide pos="3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5069464" y="2579806"/>
            <a:ext cx="5630682" cy="11011796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3782" y="1176198"/>
            <a:ext cx="7197595" cy="6889152"/>
          </a:xfrm>
        </p:spPr>
        <p:txBody>
          <a:bodyPr anchor="b">
            <a:normAutofit/>
          </a:bodyPr>
          <a:lstStyle>
            <a:lvl1pPr algn="l">
              <a:defRPr sz="5145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3782" y="8476085"/>
            <a:ext cx="5793720" cy="4219370"/>
          </a:xfrm>
        </p:spPr>
        <p:txBody>
          <a:bodyPr anchor="t">
            <a:normAutofit/>
          </a:bodyPr>
          <a:lstStyle>
            <a:lvl1pPr marL="0" indent="0" algn="l">
              <a:buNone/>
              <a:defRPr sz="2339">
                <a:solidFill>
                  <a:schemeClr val="bg2">
                    <a:lumMod val="75000"/>
                  </a:schemeClr>
                </a:solidFill>
              </a:defRPr>
            </a:lvl1pPr>
            <a:lvl2pPr marL="534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692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03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385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73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078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425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771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67FBB3-2E2B-4245-B4A2-1202CD345C40}" type="datetimeFigureOut">
              <a:rPr lang="zh-TW" altLang="en-US" smtClean="0"/>
              <a:pPr>
                <a:defRPr/>
              </a:pPr>
              <a:t>2025/10/23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21E20-B53C-4D53-97C7-D31CE56CF4A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2440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782" y="9913655"/>
            <a:ext cx="7665553" cy="3360561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23782" y="1176197"/>
            <a:ext cx="9445837" cy="688915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871"/>
            </a:lvl1pPr>
            <a:lvl2pPr marL="534650" indent="0">
              <a:buNone/>
              <a:defRPr sz="1871"/>
            </a:lvl2pPr>
            <a:lvl3pPr marL="1069299" indent="0">
              <a:buNone/>
              <a:defRPr sz="1871"/>
            </a:lvl3pPr>
            <a:lvl4pPr marL="1603949" indent="0">
              <a:buNone/>
              <a:defRPr sz="1871"/>
            </a:lvl4pPr>
            <a:lvl5pPr marL="2138599" indent="0">
              <a:buNone/>
              <a:defRPr sz="1871"/>
            </a:lvl5pPr>
            <a:lvl6pPr marL="2673248" indent="0">
              <a:buNone/>
              <a:defRPr sz="1871"/>
            </a:lvl6pPr>
            <a:lvl7pPr marL="3207898" indent="0">
              <a:buNone/>
              <a:defRPr sz="1871"/>
            </a:lvl7pPr>
            <a:lvl8pPr marL="3742548" indent="0">
              <a:buNone/>
              <a:defRPr sz="1871"/>
            </a:lvl8pPr>
            <a:lvl9pPr marL="4277197" indent="0">
              <a:buNone/>
              <a:defRPr sz="1871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891119" y="8476083"/>
            <a:ext cx="8515113" cy="1008168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871"/>
            </a:lvl1pPr>
            <a:lvl2pPr marL="534650" indent="0">
              <a:buFontTx/>
              <a:buNone/>
              <a:defRPr/>
            </a:lvl2pPr>
            <a:lvl3pPr marL="1069299" indent="0">
              <a:buFontTx/>
              <a:buNone/>
              <a:defRPr/>
            </a:lvl3pPr>
            <a:lvl4pPr marL="1603949" indent="0">
              <a:buFontTx/>
              <a:buNone/>
              <a:defRPr/>
            </a:lvl4pPr>
            <a:lvl5pPr marL="2138599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F1D13E-612D-432F-A1FF-8436FA38DB9A}" type="datetimeFigureOut">
              <a:rPr lang="zh-TW" altLang="en-US" smtClean="0"/>
              <a:pPr>
                <a:defRPr/>
              </a:pPr>
              <a:t>2025/10/23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B5592-AD14-4F19-9E15-B6FF24D5B1D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7968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782" y="1176196"/>
            <a:ext cx="9445837" cy="6385066"/>
          </a:xfrm>
        </p:spPr>
        <p:txBody>
          <a:bodyPr anchor="ctr">
            <a:normAutofit/>
          </a:bodyPr>
          <a:lstStyle>
            <a:lvl1pPr algn="l">
              <a:defRPr sz="3274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782" y="9073515"/>
            <a:ext cx="7465209" cy="4200701"/>
          </a:xfrm>
        </p:spPr>
        <p:txBody>
          <a:bodyPr anchor="ctr">
            <a:normAutofit/>
          </a:bodyPr>
          <a:lstStyle>
            <a:lvl1pPr marL="0" indent="0" algn="l">
              <a:buNone/>
              <a:defRPr sz="2105">
                <a:solidFill>
                  <a:schemeClr val="bg2">
                    <a:lumMod val="75000"/>
                  </a:schemeClr>
                </a:solidFill>
              </a:defRPr>
            </a:lvl1pPr>
            <a:lvl2pPr marL="534650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2pPr>
            <a:lvl3pPr marL="1069299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3pPr>
            <a:lvl4pPr marL="1603949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4pPr>
            <a:lvl5pPr marL="2138599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5pPr>
            <a:lvl6pPr marL="2673248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6pPr>
            <a:lvl7pPr marL="3207898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7pPr>
            <a:lvl8pPr marL="3742548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8pPr>
            <a:lvl9pPr marL="4277197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F1D13E-612D-432F-A1FF-8436FA38DB9A}" type="datetimeFigureOut">
              <a:rPr lang="zh-TW" altLang="en-US" smtClean="0"/>
              <a:pPr>
                <a:defRPr/>
              </a:pPr>
              <a:t>2025/10/23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B5592-AD14-4F19-9E15-B6FF24D5B1D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9059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1376" y="1176196"/>
            <a:ext cx="8022140" cy="6385066"/>
          </a:xfrm>
        </p:spPr>
        <p:txBody>
          <a:bodyPr anchor="ctr">
            <a:normAutofit/>
          </a:bodyPr>
          <a:lstStyle>
            <a:lvl1pPr algn="l">
              <a:defRPr sz="3274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247564" y="7561262"/>
            <a:ext cx="7487329" cy="1064178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534650" indent="0">
              <a:buFontTx/>
              <a:buNone/>
              <a:defRPr/>
            </a:lvl2pPr>
            <a:lvl3pPr marL="1069299" indent="0">
              <a:buFontTx/>
              <a:buNone/>
              <a:defRPr/>
            </a:lvl3pPr>
            <a:lvl4pPr marL="1603949" indent="0">
              <a:buFontTx/>
              <a:buNone/>
              <a:defRPr/>
            </a:lvl4pPr>
            <a:lvl5pPr marL="2138599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782" y="9484257"/>
            <a:ext cx="7463817" cy="3789959"/>
          </a:xfrm>
        </p:spPr>
        <p:txBody>
          <a:bodyPr anchor="ctr">
            <a:normAutofit/>
          </a:bodyPr>
          <a:lstStyle>
            <a:lvl1pPr marL="0" indent="0" algn="l">
              <a:buNone/>
              <a:defRPr sz="2339">
                <a:solidFill>
                  <a:schemeClr val="bg2">
                    <a:lumMod val="75000"/>
                  </a:schemeClr>
                </a:solidFill>
              </a:defRPr>
            </a:lvl1pPr>
            <a:lvl2pPr marL="534650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2pPr>
            <a:lvl3pPr marL="1069299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3pPr>
            <a:lvl4pPr marL="1603949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4pPr>
            <a:lvl5pPr marL="2138599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5pPr>
            <a:lvl6pPr marL="2673248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6pPr>
            <a:lvl7pPr marL="3207898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7pPr>
            <a:lvl8pPr marL="3742548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8pPr>
            <a:lvl9pPr marL="4277197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F1D13E-612D-432F-A1FF-8436FA38DB9A}" type="datetimeFigureOut">
              <a:rPr lang="zh-TW" altLang="en-US" smtClean="0"/>
              <a:pPr>
                <a:defRPr/>
              </a:pPr>
              <a:t>2025/10/23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B5592-AD14-4F19-9E15-B6FF24D5B1DF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67336" y="1566992"/>
            <a:ext cx="534809" cy="1289485"/>
          </a:xfrm>
          <a:prstGeom prst="rect">
            <a:avLst/>
          </a:prstGeom>
        </p:spPr>
        <p:txBody>
          <a:bodyPr vert="horz" lIns="106934" tIns="53467" rIns="106934" bIns="53467" rtlCol="0" anchor="ctr">
            <a:noAutofit/>
          </a:bodyPr>
          <a:lstStyle/>
          <a:p>
            <a:pPr lvl="0"/>
            <a:r>
              <a:rPr lang="en-US" sz="9355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000279" y="6105022"/>
            <a:ext cx="534809" cy="1289485"/>
          </a:xfrm>
          <a:prstGeom prst="rect">
            <a:avLst/>
          </a:prstGeom>
        </p:spPr>
        <p:txBody>
          <a:bodyPr vert="horz" lIns="106934" tIns="53467" rIns="106934" bIns="53467" rtlCol="0" anchor="ctr">
            <a:noAutofit/>
          </a:bodyPr>
          <a:lstStyle/>
          <a:p>
            <a:pPr lvl="0" algn="r"/>
            <a:r>
              <a:rPr lang="en-US" sz="9355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4437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782" y="7561263"/>
            <a:ext cx="7463817" cy="3742924"/>
          </a:xfrm>
        </p:spPr>
        <p:txBody>
          <a:bodyPr anchor="b">
            <a:normAutofit/>
          </a:bodyPr>
          <a:lstStyle>
            <a:lvl1pPr algn="l">
              <a:defRPr sz="3274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782" y="11318697"/>
            <a:ext cx="7465209" cy="1955518"/>
          </a:xfrm>
        </p:spPr>
        <p:txBody>
          <a:bodyPr anchor="t">
            <a:normAutofit/>
          </a:bodyPr>
          <a:lstStyle>
            <a:lvl1pPr marL="0" indent="0" algn="l">
              <a:buNone/>
              <a:defRPr sz="2105">
                <a:solidFill>
                  <a:schemeClr val="bg2">
                    <a:lumMod val="75000"/>
                  </a:schemeClr>
                </a:solidFill>
              </a:defRPr>
            </a:lvl1pPr>
            <a:lvl2pPr marL="534650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2pPr>
            <a:lvl3pPr marL="1069299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3pPr>
            <a:lvl4pPr marL="1603949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4pPr>
            <a:lvl5pPr marL="2138599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5pPr>
            <a:lvl6pPr marL="2673248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6pPr>
            <a:lvl7pPr marL="3207898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7pPr>
            <a:lvl8pPr marL="3742548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8pPr>
            <a:lvl9pPr marL="4277197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F1D13E-612D-432F-A1FF-8436FA38DB9A}" type="datetimeFigureOut">
              <a:rPr lang="zh-TW" altLang="en-US" smtClean="0"/>
              <a:pPr>
                <a:defRPr/>
              </a:pPr>
              <a:t>2025/10/23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B5592-AD14-4F19-9E15-B6FF24D5B1D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24517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1376" y="1176196"/>
            <a:ext cx="8022139" cy="6385066"/>
          </a:xfrm>
        </p:spPr>
        <p:txBody>
          <a:bodyPr anchor="ctr">
            <a:normAutofit/>
          </a:bodyPr>
          <a:lstStyle>
            <a:lvl1pPr algn="l">
              <a:defRPr sz="3274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23782" y="8569431"/>
            <a:ext cx="7463817" cy="231505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339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782" y="10921824"/>
            <a:ext cx="7463815" cy="2352393"/>
          </a:xfrm>
        </p:spPr>
        <p:txBody>
          <a:bodyPr anchor="t">
            <a:normAutofit/>
          </a:bodyPr>
          <a:lstStyle>
            <a:lvl1pPr marL="0" indent="0" algn="l">
              <a:buNone/>
              <a:defRPr sz="2105">
                <a:solidFill>
                  <a:schemeClr val="bg2">
                    <a:lumMod val="75000"/>
                  </a:schemeClr>
                </a:solidFill>
              </a:defRPr>
            </a:lvl1pPr>
            <a:lvl2pPr marL="534650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2pPr>
            <a:lvl3pPr marL="1069299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3pPr>
            <a:lvl4pPr marL="1603949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4pPr>
            <a:lvl5pPr marL="2138599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5pPr>
            <a:lvl6pPr marL="2673248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6pPr>
            <a:lvl7pPr marL="3207898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7pPr>
            <a:lvl8pPr marL="3742548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8pPr>
            <a:lvl9pPr marL="4277197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F1D13E-612D-432F-A1FF-8436FA38DB9A}" type="datetimeFigureOut">
              <a:rPr lang="zh-TW" altLang="en-US" smtClean="0"/>
              <a:pPr>
                <a:defRPr/>
              </a:pPr>
              <a:t>2025/10/23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B5592-AD14-4F19-9E15-B6FF24D5B1DF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67336" y="1566992"/>
            <a:ext cx="534809" cy="1289485"/>
          </a:xfrm>
          <a:prstGeom prst="rect">
            <a:avLst/>
          </a:prstGeom>
        </p:spPr>
        <p:txBody>
          <a:bodyPr vert="horz" lIns="106934" tIns="53467" rIns="106934" bIns="53467" rtlCol="0" anchor="ctr">
            <a:noAutofit/>
          </a:bodyPr>
          <a:lstStyle/>
          <a:p>
            <a:pPr lvl="0"/>
            <a:r>
              <a:rPr lang="en-US" sz="9355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000279" y="6105022"/>
            <a:ext cx="534809" cy="1289485"/>
          </a:xfrm>
          <a:prstGeom prst="rect">
            <a:avLst/>
          </a:prstGeom>
        </p:spPr>
        <p:txBody>
          <a:bodyPr vert="horz" lIns="106934" tIns="53467" rIns="106934" bIns="53467" rtlCol="0" anchor="ctr">
            <a:noAutofit/>
          </a:bodyPr>
          <a:lstStyle/>
          <a:p>
            <a:pPr lvl="0" algn="r"/>
            <a:r>
              <a:rPr lang="en-US" sz="9355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69337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782" y="1176196"/>
            <a:ext cx="8800839" cy="6385066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74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23782" y="8662781"/>
            <a:ext cx="7463817" cy="1848309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339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782" y="10511093"/>
            <a:ext cx="7463815" cy="2763124"/>
          </a:xfrm>
        </p:spPr>
        <p:txBody>
          <a:bodyPr anchor="t">
            <a:normAutofit/>
          </a:bodyPr>
          <a:lstStyle>
            <a:lvl1pPr marL="0" indent="0" algn="l">
              <a:buNone/>
              <a:defRPr sz="2105">
                <a:solidFill>
                  <a:schemeClr val="bg2">
                    <a:lumMod val="75000"/>
                  </a:schemeClr>
                </a:solidFill>
              </a:defRPr>
            </a:lvl1pPr>
            <a:lvl2pPr marL="534650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2pPr>
            <a:lvl3pPr marL="1069299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3pPr>
            <a:lvl4pPr marL="1603949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4pPr>
            <a:lvl5pPr marL="2138599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5pPr>
            <a:lvl6pPr marL="2673248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6pPr>
            <a:lvl7pPr marL="3207898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7pPr>
            <a:lvl8pPr marL="3742548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8pPr>
            <a:lvl9pPr marL="4277197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F1D13E-612D-432F-A1FF-8436FA38DB9A}" type="datetimeFigureOut">
              <a:rPr lang="zh-TW" altLang="en-US" smtClean="0"/>
              <a:pPr>
                <a:defRPr/>
              </a:pPr>
              <a:t>2025/10/23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B5592-AD14-4F19-9E15-B6FF24D5B1D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36956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782" y="9913655"/>
            <a:ext cx="7665553" cy="3360561"/>
          </a:xfrm>
        </p:spPr>
        <p:txBody>
          <a:bodyPr>
            <a:normAutofit/>
          </a:bodyPr>
          <a:lstStyle>
            <a:lvl1pPr algn="l">
              <a:defRPr sz="3274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3782" y="1176199"/>
            <a:ext cx="7665553" cy="8308061"/>
          </a:xfrm>
        </p:spPr>
        <p:txBody>
          <a:bodyPr vert="eaVert" anchor="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5B5949-3627-42B1-82CE-8A8AD39E2673}" type="datetimeFigureOut">
              <a:rPr lang="zh-TW" altLang="en-US" smtClean="0"/>
              <a:pPr>
                <a:defRPr/>
              </a:pPr>
              <a:t>2025/10/23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BE614-C408-4EB1-BCE4-9BA169302CF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06036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79047" y="1176197"/>
            <a:ext cx="2390571" cy="9745627"/>
          </a:xfrm>
        </p:spPr>
        <p:txBody>
          <a:bodyPr vert="eaVert">
            <a:normAutofit/>
          </a:bodyPr>
          <a:lstStyle>
            <a:lvl1pPr>
              <a:defRPr sz="3274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3782" y="1176196"/>
            <a:ext cx="6841264" cy="1209802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C88795-6811-461F-8581-0242AF3CFB17}" type="datetimeFigureOut">
              <a:rPr lang="zh-TW" altLang="en-US" smtClean="0"/>
              <a:pPr>
                <a:defRPr/>
              </a:pPr>
              <a:t>2025/10/23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5C6E3-E81A-44BC-A26D-81FEE11D7B6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8757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782" y="9913655"/>
            <a:ext cx="7665553" cy="3360561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782" y="1176196"/>
            <a:ext cx="7665553" cy="8308061"/>
          </a:xfrm>
        </p:spPr>
        <p:txBody>
          <a:bodyPr anchor="ctr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8B307E-1606-45B8-819C-E9625B36CD8C}" type="datetimeFigureOut">
              <a:rPr lang="zh-TW" altLang="en-US" smtClean="0"/>
              <a:pPr>
                <a:defRPr/>
              </a:pPr>
              <a:t>2025/10/23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CB0C3-F2F7-4409-9109-7E00AAB5B11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2888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781" y="4368728"/>
            <a:ext cx="7487331" cy="5115522"/>
          </a:xfrm>
        </p:spPr>
        <p:txBody>
          <a:bodyPr anchor="b">
            <a:normAutofit/>
          </a:bodyPr>
          <a:lstStyle>
            <a:lvl1pPr algn="l">
              <a:defRPr sz="3742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782" y="9894986"/>
            <a:ext cx="7487329" cy="3379232"/>
          </a:xfrm>
        </p:spPr>
        <p:txBody>
          <a:bodyPr anchor="t">
            <a:normAutofit/>
          </a:bodyPr>
          <a:lstStyle>
            <a:lvl1pPr marL="0" indent="0" algn="l">
              <a:buNone/>
              <a:defRPr sz="2105">
                <a:solidFill>
                  <a:schemeClr val="bg2">
                    <a:lumMod val="75000"/>
                  </a:schemeClr>
                </a:solidFill>
              </a:defRPr>
            </a:lvl1pPr>
            <a:lvl2pPr marL="534650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2pPr>
            <a:lvl3pPr marL="1069299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3pPr>
            <a:lvl4pPr marL="1603949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4pPr>
            <a:lvl5pPr marL="2138599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5pPr>
            <a:lvl6pPr marL="2673248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6pPr>
            <a:lvl7pPr marL="3207898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7pPr>
            <a:lvl8pPr marL="3742548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8pPr>
            <a:lvl9pPr marL="4277197" indent="0">
              <a:buNone/>
              <a:defRPr sz="163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F1D13E-612D-432F-A1FF-8436FA38DB9A}" type="datetimeFigureOut">
              <a:rPr lang="zh-TW" altLang="en-US" smtClean="0"/>
              <a:pPr>
                <a:defRPr/>
              </a:pPr>
              <a:t>2025/10/23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B5592-AD14-4F19-9E15-B6FF24D5B1D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4380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782" y="9913655"/>
            <a:ext cx="7665553" cy="3360561"/>
          </a:xfrm>
        </p:spPr>
        <p:txBody>
          <a:bodyPr>
            <a:normAutofit/>
          </a:bodyPr>
          <a:lstStyle>
            <a:lvl1pPr>
              <a:defRPr sz="3742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623782" y="1176197"/>
            <a:ext cx="4619267" cy="8308055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5452373" y="1176196"/>
            <a:ext cx="4617245" cy="8289384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98CFA4-A903-41A1-ADA9-CB6370C39B32}" type="datetimeFigureOut">
              <a:rPr lang="zh-TW" altLang="en-US" smtClean="0"/>
              <a:pPr>
                <a:defRPr/>
              </a:pPr>
              <a:t>2025/10/23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77AE4-27EE-4DB7-843B-0866F32C2E0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1997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782" y="9913655"/>
            <a:ext cx="7665553" cy="3360561"/>
          </a:xfrm>
        </p:spPr>
        <p:txBody>
          <a:bodyPr>
            <a:normAutofit/>
          </a:bodyPr>
          <a:lstStyle>
            <a:lvl1pPr>
              <a:defRPr sz="3742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1118" y="1176197"/>
            <a:ext cx="4346668" cy="1344224"/>
          </a:xfrm>
        </p:spPr>
        <p:txBody>
          <a:bodyPr anchor="b">
            <a:noAutofit/>
          </a:bodyPr>
          <a:lstStyle>
            <a:lvl1pPr marL="0" indent="0">
              <a:buNone/>
              <a:defRPr sz="2807" b="0" cap="all">
                <a:solidFill>
                  <a:schemeClr val="tx1"/>
                </a:solidFill>
              </a:defRPr>
            </a:lvl1pPr>
            <a:lvl2pPr marL="534650" indent="0">
              <a:buNone/>
              <a:defRPr sz="2339" b="1"/>
            </a:lvl2pPr>
            <a:lvl3pPr marL="1069299" indent="0">
              <a:buNone/>
              <a:defRPr sz="2105" b="1"/>
            </a:lvl3pPr>
            <a:lvl4pPr marL="1603949" indent="0">
              <a:buNone/>
              <a:defRPr sz="1871" b="1"/>
            </a:lvl4pPr>
            <a:lvl5pPr marL="2138599" indent="0">
              <a:buNone/>
              <a:defRPr sz="1871" b="1"/>
            </a:lvl5pPr>
            <a:lvl6pPr marL="2673248" indent="0">
              <a:buNone/>
              <a:defRPr sz="1871" b="1"/>
            </a:lvl6pPr>
            <a:lvl7pPr marL="3207898" indent="0">
              <a:buNone/>
              <a:defRPr sz="1871" b="1"/>
            </a:lvl7pPr>
            <a:lvl8pPr marL="3742548" indent="0">
              <a:buNone/>
              <a:defRPr sz="1871" b="1"/>
            </a:lvl8pPr>
            <a:lvl9pPr marL="4277197" indent="0">
              <a:buNone/>
              <a:defRPr sz="1871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781" y="2520422"/>
            <a:ext cx="4614004" cy="696383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77672" y="1249710"/>
            <a:ext cx="4401849" cy="1270711"/>
          </a:xfrm>
        </p:spPr>
        <p:txBody>
          <a:bodyPr anchor="b">
            <a:noAutofit/>
          </a:bodyPr>
          <a:lstStyle>
            <a:lvl1pPr marL="0" indent="0">
              <a:buNone/>
              <a:defRPr sz="2807" b="0" cap="all">
                <a:solidFill>
                  <a:schemeClr val="tx1"/>
                </a:solidFill>
              </a:defRPr>
            </a:lvl1pPr>
            <a:lvl2pPr marL="534650" indent="0">
              <a:buNone/>
              <a:defRPr sz="2339" b="1"/>
            </a:lvl2pPr>
            <a:lvl3pPr marL="1069299" indent="0">
              <a:buNone/>
              <a:defRPr sz="2105" b="1"/>
            </a:lvl3pPr>
            <a:lvl4pPr marL="1603949" indent="0">
              <a:buNone/>
              <a:defRPr sz="1871" b="1"/>
            </a:lvl4pPr>
            <a:lvl5pPr marL="2138599" indent="0">
              <a:buNone/>
              <a:defRPr sz="1871" b="1"/>
            </a:lvl5pPr>
            <a:lvl6pPr marL="2673248" indent="0">
              <a:buNone/>
              <a:defRPr sz="1871" b="1"/>
            </a:lvl6pPr>
            <a:lvl7pPr marL="3207898" indent="0">
              <a:buNone/>
              <a:defRPr sz="1871" b="1"/>
            </a:lvl7pPr>
            <a:lvl8pPr marL="3742548" indent="0">
              <a:buNone/>
              <a:defRPr sz="1871" b="1"/>
            </a:lvl8pPr>
            <a:lvl9pPr marL="4277197" indent="0">
              <a:buNone/>
              <a:defRPr sz="1871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52374" y="2520421"/>
            <a:ext cx="4627147" cy="694516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9FC616-ADF7-4C1F-B73B-3BB872B8FCB1}" type="datetimeFigureOut">
              <a:rPr lang="zh-TW" altLang="en-US" smtClean="0"/>
              <a:pPr>
                <a:defRPr/>
              </a:pPr>
              <a:t>2025/10/23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4E727-4FFA-49A1-B3F3-DDCF206786E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796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782" y="9913655"/>
            <a:ext cx="7665553" cy="3360561"/>
          </a:xfrm>
        </p:spPr>
        <p:txBody>
          <a:bodyPr>
            <a:normAutofit/>
          </a:bodyPr>
          <a:lstStyle>
            <a:lvl1pPr>
              <a:defRPr sz="3742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66869A-3709-4D5A-9A6B-126801B7FB47}" type="datetimeFigureOut">
              <a:rPr lang="zh-TW" altLang="en-US" smtClean="0"/>
              <a:pPr>
                <a:defRPr/>
              </a:pPr>
              <a:t>2025/10/23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216E7-2BC0-42FE-90C9-64863AB5840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3108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6CB2DB-CFEE-4C3B-A1BD-C859B7C21520}" type="datetimeFigureOut">
              <a:rPr lang="zh-TW" altLang="en-US" smtClean="0"/>
              <a:pPr>
                <a:defRPr/>
              </a:pPr>
              <a:t>2025/10/23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19CE-4E97-43C6-8822-5732B402C3D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8493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6830" y="1176196"/>
            <a:ext cx="3742690" cy="3360561"/>
          </a:xfrm>
        </p:spPr>
        <p:txBody>
          <a:bodyPr anchor="b">
            <a:normAutofit/>
          </a:bodyPr>
          <a:lstStyle>
            <a:lvl1pPr algn="l">
              <a:defRPr sz="2339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781" y="1176196"/>
            <a:ext cx="5190877" cy="1209802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36830" y="4872819"/>
            <a:ext cx="3742690" cy="4611437"/>
          </a:xfrm>
        </p:spPr>
        <p:txBody>
          <a:bodyPr anchor="t">
            <a:normAutofit/>
          </a:bodyPr>
          <a:lstStyle>
            <a:lvl1pPr marL="0" indent="0">
              <a:buNone/>
              <a:defRPr sz="1871"/>
            </a:lvl1pPr>
            <a:lvl2pPr marL="534650" indent="0">
              <a:buNone/>
              <a:defRPr sz="1403"/>
            </a:lvl2pPr>
            <a:lvl3pPr marL="1069299" indent="0">
              <a:buNone/>
              <a:defRPr sz="1169"/>
            </a:lvl3pPr>
            <a:lvl4pPr marL="1603949" indent="0">
              <a:buNone/>
              <a:defRPr sz="1052"/>
            </a:lvl4pPr>
            <a:lvl5pPr marL="2138599" indent="0">
              <a:buNone/>
              <a:defRPr sz="1052"/>
            </a:lvl5pPr>
            <a:lvl6pPr marL="2673248" indent="0">
              <a:buNone/>
              <a:defRPr sz="1052"/>
            </a:lvl6pPr>
            <a:lvl7pPr marL="3207898" indent="0">
              <a:buNone/>
              <a:defRPr sz="1052"/>
            </a:lvl7pPr>
            <a:lvl8pPr marL="3742548" indent="0">
              <a:buNone/>
              <a:defRPr sz="1052"/>
            </a:lvl8pPr>
            <a:lvl9pPr marL="4277197" indent="0">
              <a:buNone/>
              <a:defRPr sz="1052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D30DB9-C34B-4A88-B2DD-95E58020562D}" type="datetimeFigureOut">
              <a:rPr lang="zh-TW" altLang="en-US" smtClean="0"/>
              <a:pPr>
                <a:defRPr/>
              </a:pPr>
              <a:t>2025/10/23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6990E-C645-4CCE-80D7-6691AD79220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1183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7588" y="3192533"/>
            <a:ext cx="4167032" cy="2520421"/>
          </a:xfrm>
        </p:spPr>
        <p:txBody>
          <a:bodyPr anchor="b">
            <a:normAutofit/>
          </a:bodyPr>
          <a:lstStyle>
            <a:lvl1pPr algn="l">
              <a:defRPr sz="2807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891117" y="2016336"/>
            <a:ext cx="3836917" cy="10585768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871"/>
            </a:lvl1pPr>
            <a:lvl2pPr marL="534650" indent="0">
              <a:buNone/>
              <a:defRPr sz="1871"/>
            </a:lvl2pPr>
            <a:lvl3pPr marL="1069299" indent="0">
              <a:buNone/>
              <a:defRPr sz="1871"/>
            </a:lvl3pPr>
            <a:lvl4pPr marL="1603949" indent="0">
              <a:buNone/>
              <a:defRPr sz="1871"/>
            </a:lvl4pPr>
            <a:lvl5pPr marL="2138599" indent="0">
              <a:buNone/>
              <a:defRPr sz="1871"/>
            </a:lvl5pPr>
            <a:lvl6pPr marL="2673248" indent="0">
              <a:buNone/>
              <a:defRPr sz="1871"/>
            </a:lvl6pPr>
            <a:lvl7pPr marL="3207898" indent="0">
              <a:buNone/>
              <a:defRPr sz="1871"/>
            </a:lvl7pPr>
            <a:lvl8pPr marL="3742548" indent="0">
              <a:buNone/>
              <a:defRPr sz="1871"/>
            </a:lvl8pPr>
            <a:lvl9pPr marL="4277197" indent="0">
              <a:buNone/>
              <a:defRPr sz="1871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57854" y="6049010"/>
            <a:ext cx="4168161" cy="4592767"/>
          </a:xfrm>
        </p:spPr>
        <p:txBody>
          <a:bodyPr anchor="t">
            <a:normAutofit/>
          </a:bodyPr>
          <a:lstStyle>
            <a:lvl1pPr marL="0" indent="0">
              <a:buNone/>
              <a:defRPr sz="2105"/>
            </a:lvl1pPr>
            <a:lvl2pPr marL="534650" indent="0">
              <a:buNone/>
              <a:defRPr sz="1403"/>
            </a:lvl2pPr>
            <a:lvl3pPr marL="1069299" indent="0">
              <a:buNone/>
              <a:defRPr sz="1169"/>
            </a:lvl3pPr>
            <a:lvl4pPr marL="1603949" indent="0">
              <a:buNone/>
              <a:defRPr sz="1052"/>
            </a:lvl4pPr>
            <a:lvl5pPr marL="2138599" indent="0">
              <a:buNone/>
              <a:defRPr sz="1052"/>
            </a:lvl5pPr>
            <a:lvl6pPr marL="2673248" indent="0">
              <a:buNone/>
              <a:defRPr sz="1052"/>
            </a:lvl6pPr>
            <a:lvl7pPr marL="3207898" indent="0">
              <a:buNone/>
              <a:defRPr sz="1052"/>
            </a:lvl7pPr>
            <a:lvl8pPr marL="3742548" indent="0">
              <a:buNone/>
              <a:defRPr sz="1052"/>
            </a:lvl8pPr>
            <a:lvl9pPr marL="4277197" indent="0">
              <a:buNone/>
              <a:defRPr sz="1052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40BDF19-5211-4512-BBE8-A06F2AFEB0E1}" type="datetimeFigureOut">
              <a:rPr lang="zh-TW" altLang="en-US" smtClean="0"/>
              <a:pPr>
                <a:defRPr/>
              </a:pPr>
              <a:t>2025/10/23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23782" y="13610274"/>
            <a:ext cx="6796488" cy="805134"/>
          </a:xfrm>
        </p:spPr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F734E-5D14-46E5-A664-3A8DE49C548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4488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7800984" y="8588103"/>
            <a:ext cx="2889061" cy="5862311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3782" y="9913655"/>
            <a:ext cx="7665553" cy="336056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782" y="1176199"/>
            <a:ext cx="7665553" cy="83080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89259" y="13610280"/>
            <a:ext cx="1403875" cy="80513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69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A0F1D13E-612D-432F-A1FF-8436FA38DB9A}" type="datetimeFigureOut">
              <a:rPr lang="zh-TW" altLang="en-US" smtClean="0"/>
              <a:pPr>
                <a:defRPr/>
              </a:pPr>
              <a:t>2025/10/23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3782" y="13610274"/>
            <a:ext cx="6796488" cy="80513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69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91760" y="12301061"/>
            <a:ext cx="1002105" cy="14772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74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90B5592-AD14-4F19-9E15-B6FF24D5B1D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73053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  <p:sldLayoutId id="2147483806" r:id="rId12"/>
    <p:sldLayoutId id="2147483807" r:id="rId13"/>
    <p:sldLayoutId id="2147483808" r:id="rId14"/>
    <p:sldLayoutId id="2147483809" r:id="rId15"/>
    <p:sldLayoutId id="2147483810" r:id="rId16"/>
    <p:sldLayoutId id="2147483811" r:id="rId17"/>
  </p:sldLayoutIdLst>
  <p:txStyles>
    <p:titleStyle>
      <a:lvl1pPr algn="l" defTabSz="534650" rtl="0" eaLnBrk="1" latinLnBrk="0" hangingPunct="1">
        <a:spcBef>
          <a:spcPct val="0"/>
        </a:spcBef>
        <a:buNone/>
        <a:defRPr sz="3742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34156" indent="-334156" algn="l" defTabSz="534650" rtl="0" eaLnBrk="1" latinLnBrk="0" hangingPunct="1">
        <a:spcBef>
          <a:spcPct val="20000"/>
        </a:spcBef>
        <a:spcAft>
          <a:spcPts val="702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339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868806" indent="-334156" algn="l" defTabSz="534650" rtl="0" eaLnBrk="1" latinLnBrk="0" hangingPunct="1">
        <a:spcBef>
          <a:spcPct val="20000"/>
        </a:spcBef>
        <a:spcAft>
          <a:spcPts val="702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105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403455" indent="-334156" algn="l" defTabSz="534650" rtl="0" eaLnBrk="1" latinLnBrk="0" hangingPunct="1">
        <a:spcBef>
          <a:spcPct val="20000"/>
        </a:spcBef>
        <a:spcAft>
          <a:spcPts val="702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71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804443" indent="-200494" algn="l" defTabSz="534650" rtl="0" eaLnBrk="1" latinLnBrk="0" hangingPunct="1">
        <a:spcBef>
          <a:spcPct val="20000"/>
        </a:spcBef>
        <a:spcAft>
          <a:spcPts val="702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37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339092" indent="-200494" algn="l" defTabSz="534650" rtl="0" eaLnBrk="1" latinLnBrk="0" hangingPunct="1">
        <a:spcBef>
          <a:spcPct val="20000"/>
        </a:spcBef>
        <a:spcAft>
          <a:spcPts val="702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37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940573" indent="-267325" algn="l" defTabSz="534650" rtl="0" eaLnBrk="1" latinLnBrk="0" hangingPunct="1">
        <a:spcBef>
          <a:spcPct val="20000"/>
        </a:spcBef>
        <a:spcAft>
          <a:spcPts val="702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37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3475223" indent="-267325" algn="l" defTabSz="534650" rtl="0" eaLnBrk="1" latinLnBrk="0" hangingPunct="1">
        <a:spcBef>
          <a:spcPct val="20000"/>
        </a:spcBef>
        <a:spcAft>
          <a:spcPts val="702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37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4009873" indent="-267325" algn="l" defTabSz="534650" rtl="0" eaLnBrk="1" latinLnBrk="0" hangingPunct="1">
        <a:spcBef>
          <a:spcPct val="20000"/>
        </a:spcBef>
        <a:spcAft>
          <a:spcPts val="702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37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4544522" indent="-267325" algn="l" defTabSz="534650" rtl="0" eaLnBrk="1" latinLnBrk="0" hangingPunct="1">
        <a:spcBef>
          <a:spcPct val="20000"/>
        </a:spcBef>
        <a:spcAft>
          <a:spcPts val="702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37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34650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50" algn="l" defTabSz="534650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99" algn="l" defTabSz="534650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949" algn="l" defTabSz="534650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599" algn="l" defTabSz="534650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248" algn="l" defTabSz="534650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898" algn="l" defTabSz="534650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548" algn="l" defTabSz="534650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7197" algn="l" defTabSz="534650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文字方塊 6"/>
          <p:cNvSpPr txBox="1">
            <a:spLocks noChangeArrowheads="1"/>
          </p:cNvSpPr>
          <p:nvPr/>
        </p:nvSpPr>
        <p:spPr bwMode="auto">
          <a:xfrm>
            <a:off x="357188" y="1154113"/>
            <a:ext cx="9990137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963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52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1pPr>
            <a:lvl2pPr marL="742950" indent="-285750" eaLnBrk="0" hangingPunct="0">
              <a:spcBef>
                <a:spcPts val="888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45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39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5pPr>
            <a:lvl6pPr marL="2514600" indent="-228600" defTabSz="14747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6pPr>
            <a:lvl7pPr marL="2971800" indent="-228600" defTabSz="14747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7pPr>
            <a:lvl8pPr marL="3429000" indent="-228600" defTabSz="14747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8pPr>
            <a:lvl9pPr marL="3886200" indent="-228600" defTabSz="14747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3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3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學年</a:t>
            </a:r>
            <a:r>
              <a:rPr lang="zh-TW" altLang="en-US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度專題實作競賽</a:t>
            </a:r>
            <a:endParaRPr lang="zh-TW" altLang="en-US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半導體</a:t>
            </a:r>
            <a:r>
              <a:rPr lang="en-US" altLang="zh-TW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晶片設計</a:t>
            </a:r>
            <a:r>
              <a:rPr lang="en-US" altLang="zh-TW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通訊系統組</a:t>
            </a:r>
            <a:r>
              <a:rPr lang="en-US" altLang="zh-TW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組別</a:t>
            </a:r>
            <a:r>
              <a:rPr lang="en-US" altLang="zh-TW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TW" altLang="en-US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第一名</a:t>
            </a:r>
            <a:r>
              <a:rPr lang="en-US" altLang="zh-TW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名次</a:t>
            </a:r>
            <a:r>
              <a:rPr lang="en-US" altLang="zh-TW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3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○ </a:t>
            </a:r>
            <a:r>
              <a:rPr lang="zh-TW" altLang="en-US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○ ○ ○ ○ ○</a:t>
            </a:r>
            <a:r>
              <a:rPr lang="en-US" altLang="zh-TW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中文題目</a:t>
            </a:r>
            <a:r>
              <a:rPr lang="en-US" altLang="zh-TW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○ ○ ○ ○ ○ ○</a:t>
            </a:r>
            <a:r>
              <a:rPr lang="en-US" altLang="zh-TW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英文題目</a:t>
            </a:r>
            <a:r>
              <a:rPr lang="en-US" altLang="zh-TW" sz="3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3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900" dirty="0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8195" name="文字方塊 7"/>
          <p:cNvSpPr txBox="1">
            <a:spLocks noChangeArrowheads="1"/>
          </p:cNvSpPr>
          <p:nvPr/>
        </p:nvSpPr>
        <p:spPr bwMode="auto">
          <a:xfrm>
            <a:off x="488950" y="3559175"/>
            <a:ext cx="98583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963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52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1pPr>
            <a:lvl2pPr marL="742950" indent="-285750" eaLnBrk="0" hangingPunct="0">
              <a:spcBef>
                <a:spcPts val="888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45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39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5pPr>
            <a:lvl6pPr marL="2514600" indent="-228600" defTabSz="14747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6pPr>
            <a:lvl7pPr marL="2971800" indent="-228600" defTabSz="14747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7pPr>
            <a:lvl8pPr marL="3429000" indent="-228600" defTabSz="14747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8pPr>
            <a:lvl9pPr marL="3886200" indent="-228600" defTabSz="14747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指導教授</a:t>
            </a:r>
            <a:r>
              <a:rPr lang="en-US" altLang="zh-TW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○ ○ 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○ </a:t>
            </a:r>
            <a:r>
              <a:rPr lang="zh-TW" altLang="en-US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博士</a:t>
            </a:r>
            <a:r>
              <a:rPr lang="en-US" altLang="zh-TW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endParaRPr lang="en-US" altLang="zh-TW" sz="2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指導學長</a:t>
            </a:r>
            <a:r>
              <a:rPr lang="en-US" altLang="zh-TW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○ ○ 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○ </a:t>
            </a:r>
            <a:r>
              <a:rPr lang="zh-TW" altLang="en-US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學長</a:t>
            </a:r>
            <a:r>
              <a:rPr lang="en-US" altLang="zh-TW" sz="2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endParaRPr lang="en-US" altLang="zh-TW" sz="2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組員</a:t>
            </a:r>
            <a:r>
              <a:rPr lang="en-US" altLang="zh-TW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○ ○ ○ </a:t>
            </a:r>
            <a:r>
              <a:rPr lang="zh-TW" altLang="en-US" sz="2300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○ ○ ○ </a:t>
            </a:r>
            <a:endParaRPr lang="zh-TW" altLang="en-US" sz="2900" dirty="0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242244" y="7524750"/>
            <a:ext cx="3778250" cy="27352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TW" altLang="en-US" dirty="0"/>
              <a:t>專題競賽展示會</a:t>
            </a:r>
            <a:endParaRPr lang="en-US" altLang="zh-TW" dirty="0"/>
          </a:p>
          <a:p>
            <a:pPr algn="ctr">
              <a:defRPr/>
            </a:pPr>
            <a:r>
              <a:rPr lang="zh-TW" altLang="en-US" dirty="0" smtClean="0"/>
              <a:t>照片</a:t>
            </a:r>
            <a:r>
              <a:rPr lang="en-US" altLang="zh-TW" dirty="0" smtClean="0"/>
              <a:t>1</a:t>
            </a:r>
            <a:endParaRPr lang="zh-TW" altLang="en-US" dirty="0"/>
          </a:p>
        </p:txBody>
      </p:sp>
      <p:sp>
        <p:nvSpPr>
          <p:cNvPr id="10" name="矩形 9"/>
          <p:cNvSpPr/>
          <p:nvPr/>
        </p:nvSpPr>
        <p:spPr>
          <a:xfrm>
            <a:off x="6138788" y="7501283"/>
            <a:ext cx="3778250" cy="27352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TW" altLang="en-US" dirty="0"/>
              <a:t>專題競賽展示會</a:t>
            </a:r>
            <a:endParaRPr lang="en-US" altLang="zh-TW" dirty="0"/>
          </a:p>
          <a:p>
            <a:pPr algn="ctr">
              <a:defRPr/>
            </a:pPr>
            <a:r>
              <a:rPr lang="zh-TW" altLang="en-US" dirty="0"/>
              <a:t>或其他專題相關</a:t>
            </a:r>
            <a:endParaRPr lang="en-US" altLang="zh-TW" dirty="0"/>
          </a:p>
          <a:p>
            <a:pPr algn="ctr">
              <a:defRPr/>
            </a:pPr>
            <a:r>
              <a:rPr lang="zh-TW" altLang="en-US" dirty="0" smtClean="0"/>
              <a:t>照片</a:t>
            </a:r>
            <a:r>
              <a:rPr lang="en-US" altLang="zh-TW" dirty="0" smtClean="0"/>
              <a:t>2</a:t>
            </a:r>
            <a:endParaRPr lang="zh-TW" altLang="en-US" dirty="0"/>
          </a:p>
        </p:txBody>
      </p:sp>
      <p:sp>
        <p:nvSpPr>
          <p:cNvPr id="8" name="文字方塊 11"/>
          <p:cNvSpPr txBox="1">
            <a:spLocks noChangeArrowheads="1"/>
          </p:cNvSpPr>
          <p:nvPr/>
        </p:nvSpPr>
        <p:spPr bwMode="auto">
          <a:xfrm>
            <a:off x="492522" y="581967"/>
            <a:ext cx="97869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963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52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1pPr>
            <a:lvl2pPr marL="742950" indent="-285750" eaLnBrk="0" hangingPunct="0">
              <a:spcBef>
                <a:spcPts val="888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45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39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5pPr>
            <a:lvl6pPr marL="2514600" indent="-228600" defTabSz="14747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6pPr>
            <a:lvl7pPr marL="2971800" indent="-228600" defTabSz="14747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7pPr>
            <a:lvl8pPr marL="3429000" indent="-228600" defTabSz="14747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8pPr>
            <a:lvl9pPr marL="3886200" indent="-228600" defTabSz="14747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400" b="1" dirty="0" smtClean="0">
                <a:solidFill>
                  <a:srgbClr val="C00000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※</a:t>
            </a:r>
            <a:r>
              <a:rPr lang="zh-TW" alt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海報背景及呈現方式可自行設計，但文字架構須依範例填妥，謝謝！</a:t>
            </a:r>
            <a:endParaRPr lang="zh-TW" altLang="en-US" sz="2400" b="1" dirty="0">
              <a:solidFill>
                <a:srgbClr val="C00000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9" name="文字方塊 8"/>
          <p:cNvSpPr txBox="1">
            <a:spLocks noChangeArrowheads="1"/>
          </p:cNvSpPr>
          <p:nvPr/>
        </p:nvSpPr>
        <p:spPr bwMode="auto">
          <a:xfrm>
            <a:off x="484341" y="5304233"/>
            <a:ext cx="9715500" cy="195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963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52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1pPr>
            <a:lvl2pPr marL="742950" indent="-285750" eaLnBrk="0" hangingPunct="0">
              <a:spcBef>
                <a:spcPts val="888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45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39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5pPr>
            <a:lvl6pPr marL="2514600" indent="-228600" defTabSz="14747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6pPr>
            <a:lvl7pPr marL="2971800" indent="-228600" defTabSz="14747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7pPr>
            <a:lvl8pPr marL="3429000" indent="-228600" defTabSz="14747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8pPr>
            <a:lvl9pPr marL="3886200" indent="-228600" defTabSz="14747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專題簡介：</a:t>
            </a:r>
            <a:endParaRPr lang="zh-TW" altLang="en-US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○ ○ ○ </a:t>
            </a:r>
            <a:r>
              <a:rPr lang="zh-TW" altLang="en-US" sz="1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○</a:t>
            </a:r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○</a:t>
            </a:r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○</a:t>
            </a:r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○</a:t>
            </a:r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○</a:t>
            </a:r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○</a:t>
            </a:r>
            <a:endParaRPr lang="en-US" altLang="zh-TW" sz="1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○ ○ ○ </a:t>
            </a:r>
            <a:r>
              <a:rPr lang="zh-TW" altLang="en-US" sz="1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○</a:t>
            </a:r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○</a:t>
            </a:r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○</a:t>
            </a:r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○</a:t>
            </a:r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○</a:t>
            </a:r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○</a:t>
            </a:r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1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○ ○ ○ </a:t>
            </a:r>
            <a:r>
              <a:rPr lang="zh-TW" altLang="en-US" sz="1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○</a:t>
            </a:r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○</a:t>
            </a:r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○</a:t>
            </a:r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○</a:t>
            </a:r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○</a:t>
            </a:r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○</a:t>
            </a:r>
            <a:r>
              <a:rPr lang="zh-TW" altLang="en-US" sz="1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zh-TW" altLang="en-US" sz="1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9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" name="文字方塊 11"/>
          <p:cNvSpPr txBox="1">
            <a:spLocks noChangeArrowheads="1"/>
          </p:cNvSpPr>
          <p:nvPr/>
        </p:nvSpPr>
        <p:spPr bwMode="auto">
          <a:xfrm>
            <a:off x="484341" y="11089654"/>
            <a:ext cx="9786937" cy="1661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963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52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1pPr>
            <a:lvl2pPr marL="742950" indent="-285750" eaLnBrk="0" hangingPunct="0">
              <a:spcBef>
                <a:spcPts val="888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45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39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5pPr>
            <a:lvl6pPr marL="2514600" indent="-228600" defTabSz="14747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6pPr>
            <a:lvl7pPr marL="2971800" indent="-228600" defTabSz="14747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7pPr>
            <a:lvl8pPr marL="3429000" indent="-228600" defTabSz="14747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8pPr>
            <a:lvl9pPr marL="3886200" indent="-228600" defTabSz="14747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微軟正黑體" panose="020B0604030504040204" pitchFamily="34" charset="-12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得獎感言</a:t>
            </a:r>
            <a:r>
              <a:rPr lang="zh-TW" altLang="en-US" sz="2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sz="2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○ ○ ○ ○ ○ ○ ○ ○ ○</a:t>
            </a:r>
            <a:endParaRPr lang="en-US" altLang="zh-TW" sz="1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○ </a:t>
            </a:r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○ ○ ○ ○ ○ ○ ○ ○ </a:t>
            </a:r>
            <a:endParaRPr lang="en-US" altLang="zh-TW" sz="1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1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○ </a:t>
            </a:r>
            <a:r>
              <a:rPr lang="zh-TW" altLang="en-US" sz="1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○ ○ ○ ○ ○ ○ ○ ○ 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TM10001114[[fn=圖庫]]</Template>
  <TotalTime>63</TotalTime>
  <Words>163</Words>
  <Application>Microsoft Office PowerPoint</Application>
  <PresentationFormat>自訂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新細明體</vt:lpstr>
      <vt:lpstr>標楷體</vt:lpstr>
      <vt:lpstr>Arial</vt:lpstr>
      <vt:lpstr>Century Gothic</vt:lpstr>
      <vt:lpstr>Wingdings 3</vt:lpstr>
      <vt:lpstr>切割線</vt:lpstr>
      <vt:lpstr>PowerPoint 簡報</vt:lpstr>
    </vt:vector>
  </TitlesOfParts>
  <Company>CYCU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EL13</dc:creator>
  <cp:lastModifiedBy>何宛庭</cp:lastModifiedBy>
  <cp:revision>20</cp:revision>
  <dcterms:created xsi:type="dcterms:W3CDTF">2012-10-30T03:51:09Z</dcterms:created>
  <dcterms:modified xsi:type="dcterms:W3CDTF">2025-10-23T02:43:13Z</dcterms:modified>
</cp:coreProperties>
</file>